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16"/>
  </p:notesMasterIdLst>
  <p:handoutMasterIdLst>
    <p:handoutMasterId r:id="rId17"/>
  </p:handoutMasterIdLst>
  <p:sldIdLst>
    <p:sldId id="1497" r:id="rId5"/>
    <p:sldId id="1515" r:id="rId6"/>
    <p:sldId id="1517" r:id="rId7"/>
    <p:sldId id="1516" r:id="rId8"/>
    <p:sldId id="1522" r:id="rId9"/>
    <p:sldId id="1524" r:id="rId10"/>
    <p:sldId id="1519" r:id="rId11"/>
    <p:sldId id="1521" r:id="rId12"/>
    <p:sldId id="1523" r:id="rId13"/>
    <p:sldId id="1499" r:id="rId14"/>
    <p:sldId id="1512"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BC6CB-D111-402F-9830-E53CDEBCD363}" v="4518" dt="2026-05-14T19:28:07.815"/>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9772F-89B8-4A39-A8B3-A4136441F2C4}"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AC840603-1505-48A3-8976-F4843C94703D}">
      <dgm:prSet/>
      <dgm:spPr/>
      <dgm:t>
        <a:bodyPr/>
        <a:lstStyle/>
        <a:p>
          <a:pPr>
            <a:lnSpc>
              <a:spcPct val="100000"/>
            </a:lnSpc>
          </a:pPr>
          <a:r>
            <a:rPr lang="en-US" i="1">
              <a:latin typeface="Calibri"/>
              <a:ea typeface="Calibri"/>
              <a:cs typeface="Calibri"/>
            </a:rPr>
            <a:t>Empowers individuals with lived experience </a:t>
          </a:r>
        </a:p>
      </dgm:t>
    </dgm:pt>
    <dgm:pt modelId="{9E543D1B-C36F-44ED-8E36-EEB242FB8EA8}" type="parTrans" cxnId="{022C0380-757B-4547-8836-03816E902066}">
      <dgm:prSet/>
      <dgm:spPr/>
      <dgm:t>
        <a:bodyPr/>
        <a:lstStyle/>
        <a:p>
          <a:endParaRPr lang="en-US"/>
        </a:p>
      </dgm:t>
    </dgm:pt>
    <dgm:pt modelId="{18676D7A-1AFC-432D-A96E-8F7177E91C83}" type="sibTrans" cxnId="{022C0380-757B-4547-8836-03816E902066}">
      <dgm:prSet/>
      <dgm:spPr/>
      <dgm:t>
        <a:bodyPr/>
        <a:lstStyle/>
        <a:p>
          <a:endParaRPr lang="en-US"/>
        </a:p>
      </dgm:t>
    </dgm:pt>
    <dgm:pt modelId="{FF7FEFA6-D08C-4738-B66D-901D29C13843}">
      <dgm:prSet/>
      <dgm:spPr/>
      <dgm:t>
        <a:bodyPr/>
        <a:lstStyle/>
        <a:p>
          <a:pPr>
            <a:lnSpc>
              <a:spcPct val="100000"/>
            </a:lnSpc>
          </a:pPr>
          <a:r>
            <a:rPr lang="en-US" i="1">
              <a:latin typeface="Calibri"/>
              <a:ea typeface="Calibri"/>
              <a:cs typeface="Calibri"/>
            </a:rPr>
            <a:t>An active and effective LAC can lead to improvement of systems and services</a:t>
          </a:r>
        </a:p>
      </dgm:t>
    </dgm:pt>
    <dgm:pt modelId="{A5BFAE66-7E19-43A4-82D8-4BFD89B19581}" type="parTrans" cxnId="{24F16722-CB70-4820-8F7D-32F3E27F62ED}">
      <dgm:prSet/>
      <dgm:spPr/>
      <dgm:t>
        <a:bodyPr/>
        <a:lstStyle/>
        <a:p>
          <a:endParaRPr lang="en-US"/>
        </a:p>
      </dgm:t>
    </dgm:pt>
    <dgm:pt modelId="{3F8E8A55-E272-466E-985D-C16084796444}" type="sibTrans" cxnId="{24F16722-CB70-4820-8F7D-32F3E27F62ED}">
      <dgm:prSet/>
      <dgm:spPr/>
      <dgm:t>
        <a:bodyPr/>
        <a:lstStyle/>
        <a:p>
          <a:endParaRPr lang="en-US"/>
        </a:p>
      </dgm:t>
    </dgm:pt>
    <dgm:pt modelId="{BFC8ABF7-69AB-47B3-8A5A-199A1BF328DF}">
      <dgm:prSet/>
      <dgm:spPr/>
      <dgm:t>
        <a:bodyPr/>
        <a:lstStyle/>
        <a:p>
          <a:pPr>
            <a:lnSpc>
              <a:spcPct val="100000"/>
            </a:lnSpc>
          </a:pPr>
          <a:r>
            <a:rPr lang="en-US" i="1">
              <a:latin typeface="Calibri"/>
              <a:ea typeface="Calibri"/>
              <a:cs typeface="Calibri"/>
            </a:rPr>
            <a:t>LACs offer advice on what is and is not working </a:t>
          </a:r>
        </a:p>
      </dgm:t>
    </dgm:pt>
    <dgm:pt modelId="{011B5541-C5DE-4BA9-AF4C-6C16FC257E68}" type="parTrans" cxnId="{824A32F1-316A-44DF-A6B5-A7E7C7A0AA51}">
      <dgm:prSet/>
      <dgm:spPr/>
      <dgm:t>
        <a:bodyPr/>
        <a:lstStyle/>
        <a:p>
          <a:endParaRPr lang="en-US"/>
        </a:p>
      </dgm:t>
    </dgm:pt>
    <dgm:pt modelId="{7B164B88-E21B-4F7E-97FA-BB7A9129007D}" type="sibTrans" cxnId="{824A32F1-316A-44DF-A6B5-A7E7C7A0AA51}">
      <dgm:prSet/>
      <dgm:spPr/>
      <dgm:t>
        <a:bodyPr/>
        <a:lstStyle/>
        <a:p>
          <a:endParaRPr lang="en-US"/>
        </a:p>
      </dgm:t>
    </dgm:pt>
    <dgm:pt modelId="{E6B39A53-A86D-4A4D-9556-926E58CF7833}">
      <dgm:prSet/>
      <dgm:spPr/>
      <dgm:t>
        <a:bodyPr/>
        <a:lstStyle/>
        <a:p>
          <a:pPr>
            <a:lnSpc>
              <a:spcPct val="100000"/>
            </a:lnSpc>
          </a:pPr>
          <a:r>
            <a:rPr lang="en-US" i="1">
              <a:latin typeface="Calibri"/>
              <a:ea typeface="Calibri"/>
              <a:cs typeface="Calibri"/>
            </a:rPr>
            <a:t>Counties utilize LACs to advise on mental health topics </a:t>
          </a:r>
        </a:p>
      </dgm:t>
    </dgm:pt>
    <dgm:pt modelId="{3DF81D02-F91E-4205-9386-2C55723E92BE}" type="parTrans" cxnId="{D39BCA26-376D-44AE-9B5A-26F6C5A6551A}">
      <dgm:prSet/>
      <dgm:spPr/>
      <dgm:t>
        <a:bodyPr/>
        <a:lstStyle/>
        <a:p>
          <a:endParaRPr lang="en-US"/>
        </a:p>
      </dgm:t>
    </dgm:pt>
    <dgm:pt modelId="{9EBFD6E9-BE3F-40CE-961A-58BC2095CEC4}" type="sibTrans" cxnId="{D39BCA26-376D-44AE-9B5A-26F6C5A6551A}">
      <dgm:prSet/>
      <dgm:spPr/>
      <dgm:t>
        <a:bodyPr/>
        <a:lstStyle/>
        <a:p>
          <a:endParaRPr lang="en-US"/>
        </a:p>
      </dgm:t>
    </dgm:pt>
    <dgm:pt modelId="{473C49BC-03B7-4B60-8BD4-438EC5B119F7}">
      <dgm:prSet/>
      <dgm:spPr/>
      <dgm:t>
        <a:bodyPr/>
        <a:lstStyle/>
        <a:p>
          <a:pPr>
            <a:lnSpc>
              <a:spcPct val="100000"/>
            </a:lnSpc>
          </a:pPr>
          <a:r>
            <a:rPr lang="en-US" i="1">
              <a:latin typeface="Calibri"/>
              <a:ea typeface="Calibri"/>
              <a:cs typeface="Calibri"/>
            </a:rPr>
            <a:t>Foster advocacy across the regio</a:t>
          </a:r>
          <a:r>
            <a:rPr lang="en-US">
              <a:latin typeface="Calibri"/>
              <a:ea typeface="Calibri"/>
              <a:cs typeface="Calibri"/>
            </a:rPr>
            <a:t>n</a:t>
          </a:r>
        </a:p>
      </dgm:t>
    </dgm:pt>
    <dgm:pt modelId="{A73743AB-C99B-45A2-95E1-3A645132419E}" type="parTrans" cxnId="{BB69BBC3-9D63-4523-B508-620F1144A271}">
      <dgm:prSet/>
      <dgm:spPr/>
      <dgm:t>
        <a:bodyPr/>
        <a:lstStyle/>
        <a:p>
          <a:endParaRPr lang="en-US"/>
        </a:p>
      </dgm:t>
    </dgm:pt>
    <dgm:pt modelId="{E4985E4C-B8B6-4212-BD71-ABA593BADE2E}" type="sibTrans" cxnId="{BB69BBC3-9D63-4523-B508-620F1144A271}">
      <dgm:prSet/>
      <dgm:spPr/>
      <dgm:t>
        <a:bodyPr/>
        <a:lstStyle/>
        <a:p>
          <a:endParaRPr lang="en-US"/>
        </a:p>
      </dgm:t>
    </dgm:pt>
    <dgm:pt modelId="{E495A48D-1A43-4E7B-A647-6FF7A9D083A4}" type="pres">
      <dgm:prSet presAssocID="{D4A9772F-89B8-4A39-A8B3-A4136441F2C4}" presName="root" presStyleCnt="0">
        <dgm:presLayoutVars>
          <dgm:dir/>
          <dgm:resizeHandles val="exact"/>
        </dgm:presLayoutVars>
      </dgm:prSet>
      <dgm:spPr/>
    </dgm:pt>
    <dgm:pt modelId="{5DD3D0D7-BD79-455D-A7FC-1195DB9D8F86}" type="pres">
      <dgm:prSet presAssocID="{AC840603-1505-48A3-8976-F4843C94703D}" presName="compNode" presStyleCnt="0"/>
      <dgm:spPr/>
    </dgm:pt>
    <dgm:pt modelId="{A1894C22-E897-49B3-8C45-3C9E7C415196}" type="pres">
      <dgm:prSet presAssocID="{AC840603-1505-48A3-8976-F4843C94703D}" presName="bgRect" presStyleLbl="bgShp" presStyleIdx="0" presStyleCnt="5"/>
      <dgm:spPr/>
    </dgm:pt>
    <dgm:pt modelId="{C80876A1-13F3-40E6-9EC5-22491D38D522}" type="pres">
      <dgm:prSet presAssocID="{AC840603-1505-48A3-8976-F4843C94703D}"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
        </a:ext>
      </dgm:extLst>
    </dgm:pt>
    <dgm:pt modelId="{C0979CEB-C153-477C-8B0C-C86918A10676}" type="pres">
      <dgm:prSet presAssocID="{AC840603-1505-48A3-8976-F4843C94703D}" presName="spaceRect" presStyleCnt="0"/>
      <dgm:spPr/>
    </dgm:pt>
    <dgm:pt modelId="{4D106498-8B04-425D-AF6C-EF7BEB44B248}" type="pres">
      <dgm:prSet presAssocID="{AC840603-1505-48A3-8976-F4843C94703D}" presName="parTx" presStyleLbl="revTx" presStyleIdx="0" presStyleCnt="5">
        <dgm:presLayoutVars>
          <dgm:chMax val="0"/>
          <dgm:chPref val="0"/>
        </dgm:presLayoutVars>
      </dgm:prSet>
      <dgm:spPr/>
    </dgm:pt>
    <dgm:pt modelId="{9DD0DFFC-8735-4588-BBDE-85074CCF0BCC}" type="pres">
      <dgm:prSet presAssocID="{18676D7A-1AFC-432D-A96E-8F7177E91C83}" presName="sibTrans" presStyleCnt="0"/>
      <dgm:spPr/>
    </dgm:pt>
    <dgm:pt modelId="{28F70BF3-2C25-468D-89A2-274D41292694}" type="pres">
      <dgm:prSet presAssocID="{FF7FEFA6-D08C-4738-B66D-901D29C13843}" presName="compNode" presStyleCnt="0"/>
      <dgm:spPr/>
    </dgm:pt>
    <dgm:pt modelId="{E811D003-527E-4013-BAE8-98E29F37526B}" type="pres">
      <dgm:prSet presAssocID="{FF7FEFA6-D08C-4738-B66D-901D29C13843}" presName="bgRect" presStyleLbl="bgShp" presStyleIdx="1" presStyleCnt="5"/>
      <dgm:spPr/>
    </dgm:pt>
    <dgm:pt modelId="{2873EAF0-8AB7-4C93-B6C7-39581BAC0B3F}" type="pres">
      <dgm:prSet presAssocID="{FF7FEFA6-D08C-4738-B66D-901D29C13843}"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045F6A9-B4CC-4301-B30D-CFDC5B303646}" type="pres">
      <dgm:prSet presAssocID="{FF7FEFA6-D08C-4738-B66D-901D29C13843}" presName="spaceRect" presStyleCnt="0"/>
      <dgm:spPr/>
    </dgm:pt>
    <dgm:pt modelId="{DB58B81A-CA6E-41A9-8B19-564EBCB9F33E}" type="pres">
      <dgm:prSet presAssocID="{FF7FEFA6-D08C-4738-B66D-901D29C13843}" presName="parTx" presStyleLbl="revTx" presStyleIdx="1" presStyleCnt="5">
        <dgm:presLayoutVars>
          <dgm:chMax val="0"/>
          <dgm:chPref val="0"/>
        </dgm:presLayoutVars>
      </dgm:prSet>
      <dgm:spPr/>
    </dgm:pt>
    <dgm:pt modelId="{DA8FF660-0F4C-47FB-BFF1-F02A0CB9FC62}" type="pres">
      <dgm:prSet presAssocID="{3F8E8A55-E272-466E-985D-C16084796444}" presName="sibTrans" presStyleCnt="0"/>
      <dgm:spPr/>
    </dgm:pt>
    <dgm:pt modelId="{15075AA0-E630-43D8-B965-A8580A9AE483}" type="pres">
      <dgm:prSet presAssocID="{BFC8ABF7-69AB-47B3-8A5A-199A1BF328DF}" presName="compNode" presStyleCnt="0"/>
      <dgm:spPr/>
    </dgm:pt>
    <dgm:pt modelId="{0649DD51-569F-48FF-A754-4E02BF296516}" type="pres">
      <dgm:prSet presAssocID="{BFC8ABF7-69AB-47B3-8A5A-199A1BF328DF}" presName="bgRect" presStyleLbl="bgShp" presStyleIdx="2" presStyleCnt="5"/>
      <dgm:spPr/>
    </dgm:pt>
    <dgm:pt modelId="{C77B4B12-D27D-4B2C-ADFF-FF7C4EC467E1}" type="pres">
      <dgm:prSet presAssocID="{BFC8ABF7-69AB-47B3-8A5A-199A1BF328DF}"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4D6E7FF2-80C2-4C35-ADFC-6A5B615F033D}" type="pres">
      <dgm:prSet presAssocID="{BFC8ABF7-69AB-47B3-8A5A-199A1BF328DF}" presName="spaceRect" presStyleCnt="0"/>
      <dgm:spPr/>
    </dgm:pt>
    <dgm:pt modelId="{F07216B9-784F-48A0-BD77-A0DC16E0B753}" type="pres">
      <dgm:prSet presAssocID="{BFC8ABF7-69AB-47B3-8A5A-199A1BF328DF}" presName="parTx" presStyleLbl="revTx" presStyleIdx="2" presStyleCnt="5">
        <dgm:presLayoutVars>
          <dgm:chMax val="0"/>
          <dgm:chPref val="0"/>
        </dgm:presLayoutVars>
      </dgm:prSet>
      <dgm:spPr/>
    </dgm:pt>
    <dgm:pt modelId="{3A74B814-CA26-42BF-9B58-0387A5869825}" type="pres">
      <dgm:prSet presAssocID="{7B164B88-E21B-4F7E-97FA-BB7A9129007D}" presName="sibTrans" presStyleCnt="0"/>
      <dgm:spPr/>
    </dgm:pt>
    <dgm:pt modelId="{971E3DA9-CC1D-45D1-AAB3-99047A4D7679}" type="pres">
      <dgm:prSet presAssocID="{E6B39A53-A86D-4A4D-9556-926E58CF7833}" presName="compNode" presStyleCnt="0"/>
      <dgm:spPr/>
    </dgm:pt>
    <dgm:pt modelId="{2CE90ED5-11A1-450B-AC08-45A13C34C5A3}" type="pres">
      <dgm:prSet presAssocID="{E6B39A53-A86D-4A4D-9556-926E58CF7833}" presName="bgRect" presStyleLbl="bgShp" presStyleIdx="3" presStyleCnt="5"/>
      <dgm:spPr/>
    </dgm:pt>
    <dgm:pt modelId="{BA714F76-180F-4ECD-9478-7BE8845AA4FF}" type="pres">
      <dgm:prSet presAssocID="{E6B39A53-A86D-4A4D-9556-926E58CF7833}"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A41DCA1C-3DC5-46B8-BC75-653BDA99433A}" type="pres">
      <dgm:prSet presAssocID="{E6B39A53-A86D-4A4D-9556-926E58CF7833}" presName="spaceRect" presStyleCnt="0"/>
      <dgm:spPr/>
    </dgm:pt>
    <dgm:pt modelId="{6C6E435D-7034-4F8F-85E8-5DEFA7A34090}" type="pres">
      <dgm:prSet presAssocID="{E6B39A53-A86D-4A4D-9556-926E58CF7833}" presName="parTx" presStyleLbl="revTx" presStyleIdx="3" presStyleCnt="5">
        <dgm:presLayoutVars>
          <dgm:chMax val="0"/>
          <dgm:chPref val="0"/>
        </dgm:presLayoutVars>
      </dgm:prSet>
      <dgm:spPr/>
    </dgm:pt>
    <dgm:pt modelId="{8AFC4FCC-10D4-4F2B-8A70-38B8C9FF0A66}" type="pres">
      <dgm:prSet presAssocID="{9EBFD6E9-BE3F-40CE-961A-58BC2095CEC4}" presName="sibTrans" presStyleCnt="0"/>
      <dgm:spPr/>
    </dgm:pt>
    <dgm:pt modelId="{D8A2B0D2-4022-41B0-BB7E-6E6DB73D200E}" type="pres">
      <dgm:prSet presAssocID="{473C49BC-03B7-4B60-8BD4-438EC5B119F7}" presName="compNode" presStyleCnt="0"/>
      <dgm:spPr/>
    </dgm:pt>
    <dgm:pt modelId="{553ABEB4-B48D-44BC-93C3-CE920C5EADD1}" type="pres">
      <dgm:prSet presAssocID="{473C49BC-03B7-4B60-8BD4-438EC5B119F7}" presName="bgRect" presStyleLbl="bgShp" presStyleIdx="4" presStyleCnt="5"/>
      <dgm:spPr/>
    </dgm:pt>
    <dgm:pt modelId="{C77C114C-2A63-4558-B5FC-BF29C71A707C}" type="pres">
      <dgm:prSet presAssocID="{473C49BC-03B7-4B60-8BD4-438EC5B119F7}"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gaphone"/>
        </a:ext>
      </dgm:extLst>
    </dgm:pt>
    <dgm:pt modelId="{BCBF37D0-C480-4363-8A41-6D4BA75E1DF1}" type="pres">
      <dgm:prSet presAssocID="{473C49BC-03B7-4B60-8BD4-438EC5B119F7}" presName="spaceRect" presStyleCnt="0"/>
      <dgm:spPr/>
    </dgm:pt>
    <dgm:pt modelId="{7CEB8943-5217-445E-A736-7FA398000DD7}" type="pres">
      <dgm:prSet presAssocID="{473C49BC-03B7-4B60-8BD4-438EC5B119F7}" presName="parTx" presStyleLbl="revTx" presStyleIdx="4" presStyleCnt="5">
        <dgm:presLayoutVars>
          <dgm:chMax val="0"/>
          <dgm:chPref val="0"/>
        </dgm:presLayoutVars>
      </dgm:prSet>
      <dgm:spPr/>
    </dgm:pt>
  </dgm:ptLst>
  <dgm:cxnLst>
    <dgm:cxn modelId="{8011AE20-9D9D-49ED-AD2A-720998195EB5}" type="presOf" srcId="{E6B39A53-A86D-4A4D-9556-926E58CF7833}" destId="{6C6E435D-7034-4F8F-85E8-5DEFA7A34090}" srcOrd="0" destOrd="0" presId="urn:microsoft.com/office/officeart/2018/2/layout/IconVerticalSolidList"/>
    <dgm:cxn modelId="{24F16722-CB70-4820-8F7D-32F3E27F62ED}" srcId="{D4A9772F-89B8-4A39-A8B3-A4136441F2C4}" destId="{FF7FEFA6-D08C-4738-B66D-901D29C13843}" srcOrd="1" destOrd="0" parTransId="{A5BFAE66-7E19-43A4-82D8-4BFD89B19581}" sibTransId="{3F8E8A55-E272-466E-985D-C16084796444}"/>
    <dgm:cxn modelId="{D39BCA26-376D-44AE-9B5A-26F6C5A6551A}" srcId="{D4A9772F-89B8-4A39-A8B3-A4136441F2C4}" destId="{E6B39A53-A86D-4A4D-9556-926E58CF7833}" srcOrd="3" destOrd="0" parTransId="{3DF81D02-F91E-4205-9386-2C55723E92BE}" sibTransId="{9EBFD6E9-BE3F-40CE-961A-58BC2095CEC4}"/>
    <dgm:cxn modelId="{022C0380-757B-4547-8836-03816E902066}" srcId="{D4A9772F-89B8-4A39-A8B3-A4136441F2C4}" destId="{AC840603-1505-48A3-8976-F4843C94703D}" srcOrd="0" destOrd="0" parTransId="{9E543D1B-C36F-44ED-8E36-EEB242FB8EA8}" sibTransId="{18676D7A-1AFC-432D-A96E-8F7177E91C83}"/>
    <dgm:cxn modelId="{9E1FBFAB-04CE-46D8-82AF-4BFF9F402AAB}" type="presOf" srcId="{BFC8ABF7-69AB-47B3-8A5A-199A1BF328DF}" destId="{F07216B9-784F-48A0-BD77-A0DC16E0B753}" srcOrd="0" destOrd="0" presId="urn:microsoft.com/office/officeart/2018/2/layout/IconVerticalSolidList"/>
    <dgm:cxn modelId="{47C7FDC0-9F45-4829-B2A2-6C01A0B1713D}" type="presOf" srcId="{AC840603-1505-48A3-8976-F4843C94703D}" destId="{4D106498-8B04-425D-AF6C-EF7BEB44B248}" srcOrd="0" destOrd="0" presId="urn:microsoft.com/office/officeart/2018/2/layout/IconVerticalSolidList"/>
    <dgm:cxn modelId="{BB69BBC3-9D63-4523-B508-620F1144A271}" srcId="{D4A9772F-89B8-4A39-A8B3-A4136441F2C4}" destId="{473C49BC-03B7-4B60-8BD4-438EC5B119F7}" srcOrd="4" destOrd="0" parTransId="{A73743AB-C99B-45A2-95E1-3A645132419E}" sibTransId="{E4985E4C-B8B6-4212-BD71-ABA593BADE2E}"/>
    <dgm:cxn modelId="{D27CF5E6-C0DC-4552-9888-9EC3BC447FF7}" type="presOf" srcId="{D4A9772F-89B8-4A39-A8B3-A4136441F2C4}" destId="{E495A48D-1A43-4E7B-A647-6FF7A9D083A4}" srcOrd="0" destOrd="0" presId="urn:microsoft.com/office/officeart/2018/2/layout/IconVerticalSolidList"/>
    <dgm:cxn modelId="{824A32F1-316A-44DF-A6B5-A7E7C7A0AA51}" srcId="{D4A9772F-89B8-4A39-A8B3-A4136441F2C4}" destId="{BFC8ABF7-69AB-47B3-8A5A-199A1BF328DF}" srcOrd="2" destOrd="0" parTransId="{011B5541-C5DE-4BA9-AF4C-6C16FC257E68}" sibTransId="{7B164B88-E21B-4F7E-97FA-BB7A9129007D}"/>
    <dgm:cxn modelId="{40F357F7-7C9C-4F41-9ABF-F5338DF1D8A5}" type="presOf" srcId="{FF7FEFA6-D08C-4738-B66D-901D29C13843}" destId="{DB58B81A-CA6E-41A9-8B19-564EBCB9F33E}" srcOrd="0" destOrd="0" presId="urn:microsoft.com/office/officeart/2018/2/layout/IconVerticalSolidList"/>
    <dgm:cxn modelId="{469FFFFC-45FC-43BB-BB00-0C43A57268A2}" type="presOf" srcId="{473C49BC-03B7-4B60-8BD4-438EC5B119F7}" destId="{7CEB8943-5217-445E-A736-7FA398000DD7}" srcOrd="0" destOrd="0" presId="urn:microsoft.com/office/officeart/2018/2/layout/IconVerticalSolidList"/>
    <dgm:cxn modelId="{D657E972-8D6F-4999-B564-8B00731C91EC}" type="presParOf" srcId="{E495A48D-1A43-4E7B-A647-6FF7A9D083A4}" destId="{5DD3D0D7-BD79-455D-A7FC-1195DB9D8F86}" srcOrd="0" destOrd="0" presId="urn:microsoft.com/office/officeart/2018/2/layout/IconVerticalSolidList"/>
    <dgm:cxn modelId="{7828735D-4085-48BF-AE13-B2B0A3E6B4F9}" type="presParOf" srcId="{5DD3D0D7-BD79-455D-A7FC-1195DB9D8F86}" destId="{A1894C22-E897-49B3-8C45-3C9E7C415196}" srcOrd="0" destOrd="0" presId="urn:microsoft.com/office/officeart/2018/2/layout/IconVerticalSolidList"/>
    <dgm:cxn modelId="{8C788AE8-CE16-4746-A6C4-EAD4592D2809}" type="presParOf" srcId="{5DD3D0D7-BD79-455D-A7FC-1195DB9D8F86}" destId="{C80876A1-13F3-40E6-9EC5-22491D38D522}" srcOrd="1" destOrd="0" presId="urn:microsoft.com/office/officeart/2018/2/layout/IconVerticalSolidList"/>
    <dgm:cxn modelId="{FB3ADD1B-8D56-40A7-A158-6B764D26C8F9}" type="presParOf" srcId="{5DD3D0D7-BD79-455D-A7FC-1195DB9D8F86}" destId="{C0979CEB-C153-477C-8B0C-C86918A10676}" srcOrd="2" destOrd="0" presId="urn:microsoft.com/office/officeart/2018/2/layout/IconVerticalSolidList"/>
    <dgm:cxn modelId="{A304DB1A-48E6-4F9E-A23A-B2D65716D404}" type="presParOf" srcId="{5DD3D0D7-BD79-455D-A7FC-1195DB9D8F86}" destId="{4D106498-8B04-425D-AF6C-EF7BEB44B248}" srcOrd="3" destOrd="0" presId="urn:microsoft.com/office/officeart/2018/2/layout/IconVerticalSolidList"/>
    <dgm:cxn modelId="{BA90C277-BA88-49C7-AD98-873C5FE81340}" type="presParOf" srcId="{E495A48D-1A43-4E7B-A647-6FF7A9D083A4}" destId="{9DD0DFFC-8735-4588-BBDE-85074CCF0BCC}" srcOrd="1" destOrd="0" presId="urn:microsoft.com/office/officeart/2018/2/layout/IconVerticalSolidList"/>
    <dgm:cxn modelId="{0A229065-63E6-44FD-9E53-EB7E689FB897}" type="presParOf" srcId="{E495A48D-1A43-4E7B-A647-6FF7A9D083A4}" destId="{28F70BF3-2C25-468D-89A2-274D41292694}" srcOrd="2" destOrd="0" presId="urn:microsoft.com/office/officeart/2018/2/layout/IconVerticalSolidList"/>
    <dgm:cxn modelId="{DBB565A7-1025-4C3F-8BCB-B1E4FB08FA7E}" type="presParOf" srcId="{28F70BF3-2C25-468D-89A2-274D41292694}" destId="{E811D003-527E-4013-BAE8-98E29F37526B}" srcOrd="0" destOrd="0" presId="urn:microsoft.com/office/officeart/2018/2/layout/IconVerticalSolidList"/>
    <dgm:cxn modelId="{63C3C7ED-5FEE-4C84-8B90-EC6C387598E8}" type="presParOf" srcId="{28F70BF3-2C25-468D-89A2-274D41292694}" destId="{2873EAF0-8AB7-4C93-B6C7-39581BAC0B3F}" srcOrd="1" destOrd="0" presId="urn:microsoft.com/office/officeart/2018/2/layout/IconVerticalSolidList"/>
    <dgm:cxn modelId="{4E1320F0-8E19-4E01-8455-071E7285DC40}" type="presParOf" srcId="{28F70BF3-2C25-468D-89A2-274D41292694}" destId="{9045F6A9-B4CC-4301-B30D-CFDC5B303646}" srcOrd="2" destOrd="0" presId="urn:microsoft.com/office/officeart/2018/2/layout/IconVerticalSolidList"/>
    <dgm:cxn modelId="{5C108519-4AB0-4FC5-A957-ECA4D2640101}" type="presParOf" srcId="{28F70BF3-2C25-468D-89A2-274D41292694}" destId="{DB58B81A-CA6E-41A9-8B19-564EBCB9F33E}" srcOrd="3" destOrd="0" presId="urn:microsoft.com/office/officeart/2018/2/layout/IconVerticalSolidList"/>
    <dgm:cxn modelId="{CF5C8FF8-DB34-4AC8-B364-837028508361}" type="presParOf" srcId="{E495A48D-1A43-4E7B-A647-6FF7A9D083A4}" destId="{DA8FF660-0F4C-47FB-BFF1-F02A0CB9FC62}" srcOrd="3" destOrd="0" presId="urn:microsoft.com/office/officeart/2018/2/layout/IconVerticalSolidList"/>
    <dgm:cxn modelId="{C70CD6EB-3CCF-47DE-9921-F425D58E2391}" type="presParOf" srcId="{E495A48D-1A43-4E7B-A647-6FF7A9D083A4}" destId="{15075AA0-E630-43D8-B965-A8580A9AE483}" srcOrd="4" destOrd="0" presId="urn:microsoft.com/office/officeart/2018/2/layout/IconVerticalSolidList"/>
    <dgm:cxn modelId="{09039B45-6B96-41E1-A287-07350D993092}" type="presParOf" srcId="{15075AA0-E630-43D8-B965-A8580A9AE483}" destId="{0649DD51-569F-48FF-A754-4E02BF296516}" srcOrd="0" destOrd="0" presId="urn:microsoft.com/office/officeart/2018/2/layout/IconVerticalSolidList"/>
    <dgm:cxn modelId="{C31F38D8-15C2-405B-9422-8C419CF4189A}" type="presParOf" srcId="{15075AA0-E630-43D8-B965-A8580A9AE483}" destId="{C77B4B12-D27D-4B2C-ADFF-FF7C4EC467E1}" srcOrd="1" destOrd="0" presId="urn:microsoft.com/office/officeart/2018/2/layout/IconVerticalSolidList"/>
    <dgm:cxn modelId="{BBE60E08-E5B7-4B88-A97A-DC7D8B770A1A}" type="presParOf" srcId="{15075AA0-E630-43D8-B965-A8580A9AE483}" destId="{4D6E7FF2-80C2-4C35-ADFC-6A5B615F033D}" srcOrd="2" destOrd="0" presId="urn:microsoft.com/office/officeart/2018/2/layout/IconVerticalSolidList"/>
    <dgm:cxn modelId="{0CC836EA-61AB-4F72-BDF8-DE256D858E1C}" type="presParOf" srcId="{15075AA0-E630-43D8-B965-A8580A9AE483}" destId="{F07216B9-784F-48A0-BD77-A0DC16E0B753}" srcOrd="3" destOrd="0" presId="urn:microsoft.com/office/officeart/2018/2/layout/IconVerticalSolidList"/>
    <dgm:cxn modelId="{0A8DFF3B-B7BF-46CE-BBF5-1652C18995E6}" type="presParOf" srcId="{E495A48D-1A43-4E7B-A647-6FF7A9D083A4}" destId="{3A74B814-CA26-42BF-9B58-0387A5869825}" srcOrd="5" destOrd="0" presId="urn:microsoft.com/office/officeart/2018/2/layout/IconVerticalSolidList"/>
    <dgm:cxn modelId="{814C09AD-383C-4E15-BE53-E6EE9BDA1783}" type="presParOf" srcId="{E495A48D-1A43-4E7B-A647-6FF7A9D083A4}" destId="{971E3DA9-CC1D-45D1-AAB3-99047A4D7679}" srcOrd="6" destOrd="0" presId="urn:microsoft.com/office/officeart/2018/2/layout/IconVerticalSolidList"/>
    <dgm:cxn modelId="{B4BBD3E8-D5BD-40DF-ACC8-6BF2DBF230C0}" type="presParOf" srcId="{971E3DA9-CC1D-45D1-AAB3-99047A4D7679}" destId="{2CE90ED5-11A1-450B-AC08-45A13C34C5A3}" srcOrd="0" destOrd="0" presId="urn:microsoft.com/office/officeart/2018/2/layout/IconVerticalSolidList"/>
    <dgm:cxn modelId="{F1DF1031-2DFA-4960-B8D4-2F82BF5104D8}" type="presParOf" srcId="{971E3DA9-CC1D-45D1-AAB3-99047A4D7679}" destId="{BA714F76-180F-4ECD-9478-7BE8845AA4FF}" srcOrd="1" destOrd="0" presId="urn:microsoft.com/office/officeart/2018/2/layout/IconVerticalSolidList"/>
    <dgm:cxn modelId="{C49FDF21-B6D9-471E-94EF-AC7BCE7CED92}" type="presParOf" srcId="{971E3DA9-CC1D-45D1-AAB3-99047A4D7679}" destId="{A41DCA1C-3DC5-46B8-BC75-653BDA99433A}" srcOrd="2" destOrd="0" presId="urn:microsoft.com/office/officeart/2018/2/layout/IconVerticalSolidList"/>
    <dgm:cxn modelId="{367D08C2-1EB7-42EE-B620-D8302B0E88F6}" type="presParOf" srcId="{971E3DA9-CC1D-45D1-AAB3-99047A4D7679}" destId="{6C6E435D-7034-4F8F-85E8-5DEFA7A34090}" srcOrd="3" destOrd="0" presId="urn:microsoft.com/office/officeart/2018/2/layout/IconVerticalSolidList"/>
    <dgm:cxn modelId="{1E418729-0287-4C50-AC54-FC668D54B1FD}" type="presParOf" srcId="{E495A48D-1A43-4E7B-A647-6FF7A9D083A4}" destId="{8AFC4FCC-10D4-4F2B-8A70-38B8C9FF0A66}" srcOrd="7" destOrd="0" presId="urn:microsoft.com/office/officeart/2018/2/layout/IconVerticalSolidList"/>
    <dgm:cxn modelId="{0E77B1A3-0A3D-4179-B025-E42E3A215E31}" type="presParOf" srcId="{E495A48D-1A43-4E7B-A647-6FF7A9D083A4}" destId="{D8A2B0D2-4022-41B0-BB7E-6E6DB73D200E}" srcOrd="8" destOrd="0" presId="urn:microsoft.com/office/officeart/2018/2/layout/IconVerticalSolidList"/>
    <dgm:cxn modelId="{781FC0F5-B820-4E9C-884E-B48DAC691373}" type="presParOf" srcId="{D8A2B0D2-4022-41B0-BB7E-6E6DB73D200E}" destId="{553ABEB4-B48D-44BC-93C3-CE920C5EADD1}" srcOrd="0" destOrd="0" presId="urn:microsoft.com/office/officeart/2018/2/layout/IconVerticalSolidList"/>
    <dgm:cxn modelId="{F142132F-4C39-44A4-BAEE-4E5B0414AC56}" type="presParOf" srcId="{D8A2B0D2-4022-41B0-BB7E-6E6DB73D200E}" destId="{C77C114C-2A63-4558-B5FC-BF29C71A707C}" srcOrd="1" destOrd="0" presId="urn:microsoft.com/office/officeart/2018/2/layout/IconVerticalSolidList"/>
    <dgm:cxn modelId="{4239DE48-29B1-4E38-A3C2-8CE4BC5D63C6}" type="presParOf" srcId="{D8A2B0D2-4022-41B0-BB7E-6E6DB73D200E}" destId="{BCBF37D0-C480-4363-8A41-6D4BA75E1DF1}" srcOrd="2" destOrd="0" presId="urn:microsoft.com/office/officeart/2018/2/layout/IconVerticalSolidList"/>
    <dgm:cxn modelId="{0C170E57-FA45-452B-992A-5EEAE22F40B8}" type="presParOf" srcId="{D8A2B0D2-4022-41B0-BB7E-6E6DB73D200E}" destId="{7CEB8943-5217-445E-A736-7FA398000D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2DB42-7ADC-4438-895F-72571C0F302D}"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97E9E013-2E81-4CDD-AA8D-9586F7A9E928}">
      <dgm:prSet custT="1"/>
      <dgm:spPr>
        <a:solidFill>
          <a:schemeClr val="accent2">
            <a:lumMod val="75000"/>
            <a:alpha val="90000"/>
          </a:schemeClr>
        </a:solidFill>
      </dgm:spPr>
      <dgm:t>
        <a:bodyPr/>
        <a:lstStyle/>
        <a:p>
          <a:pPr algn="ctr"/>
          <a:endParaRPr lang="en-US" sz="2000" b="1">
            <a:solidFill>
              <a:schemeClr val="bg1"/>
            </a:solidFill>
          </a:endParaRPr>
        </a:p>
        <a:p>
          <a:pPr algn="ctr"/>
          <a:r>
            <a:rPr lang="en-US" sz="1800" b="1">
              <a:solidFill>
                <a:schemeClr val="bg1"/>
              </a:solidFill>
            </a:rPr>
            <a:t>IDENTIFY</a:t>
          </a:r>
        </a:p>
      </dgm:t>
    </dgm:pt>
    <dgm:pt modelId="{84CDB54B-686D-41D5-AE64-EBF4476DFA39}" type="parTrans" cxnId="{F860BB05-A2D5-4BC8-9064-F8091AC70332}">
      <dgm:prSet/>
      <dgm:spPr/>
      <dgm:t>
        <a:bodyPr/>
        <a:lstStyle/>
        <a:p>
          <a:endParaRPr lang="en-US"/>
        </a:p>
      </dgm:t>
    </dgm:pt>
    <dgm:pt modelId="{A8213C72-662E-48BB-808F-11E420CDC08B}" type="sibTrans" cxnId="{F860BB05-A2D5-4BC8-9064-F8091AC70332}">
      <dgm:prSet phldrT="1" phldr="0"/>
      <dgm:spPr>
        <a:solidFill>
          <a:schemeClr val="accent2">
            <a:lumMod val="75000"/>
          </a:schemeClr>
        </a:solidFill>
        <a:ln>
          <a:solidFill>
            <a:schemeClr val="bg1"/>
          </a:solidFill>
        </a:ln>
      </dgm:spPr>
      <dgm:t>
        <a:bodyPr/>
        <a:lstStyle/>
        <a:p>
          <a:r>
            <a:rPr lang="en-US"/>
            <a:t>1</a:t>
          </a:r>
        </a:p>
      </dgm:t>
    </dgm:pt>
    <dgm:pt modelId="{7CCE75F4-BD48-48AF-B2FB-841E94C9A8E6}">
      <dgm:prSet custT="1"/>
      <dgm:spPr>
        <a:solidFill>
          <a:schemeClr val="accent2">
            <a:lumMod val="75000"/>
            <a:alpha val="90000"/>
          </a:schemeClr>
        </a:solidFill>
      </dgm:spPr>
      <dgm:t>
        <a:bodyPr/>
        <a:lstStyle/>
        <a:p>
          <a:pPr algn="ctr"/>
          <a:endParaRPr lang="en-US" sz="2100" b="1">
            <a:solidFill>
              <a:schemeClr val="bg1"/>
            </a:solidFill>
          </a:endParaRPr>
        </a:p>
        <a:p>
          <a:pPr algn="ctr"/>
          <a:r>
            <a:rPr lang="en-US" sz="1800" b="1">
              <a:solidFill>
                <a:schemeClr val="bg1"/>
              </a:solidFill>
            </a:rPr>
            <a:t>COORDINATE</a:t>
          </a:r>
        </a:p>
      </dgm:t>
    </dgm:pt>
    <dgm:pt modelId="{220EBD0E-BC55-434A-90E8-97DFBA57395A}" type="parTrans" cxnId="{22E7F996-4617-4451-A8AE-AB0882AF9F53}">
      <dgm:prSet/>
      <dgm:spPr/>
      <dgm:t>
        <a:bodyPr/>
        <a:lstStyle/>
        <a:p>
          <a:endParaRPr lang="en-US"/>
        </a:p>
      </dgm:t>
    </dgm:pt>
    <dgm:pt modelId="{12F2A11F-F889-488B-981A-4D4247101279}" type="sibTrans" cxnId="{22E7F996-4617-4451-A8AE-AB0882AF9F53}">
      <dgm:prSet phldrT="2" phldr="0"/>
      <dgm:spPr>
        <a:solidFill>
          <a:schemeClr val="accent2">
            <a:lumMod val="75000"/>
          </a:schemeClr>
        </a:solidFill>
        <a:ln>
          <a:solidFill>
            <a:schemeClr val="bg1"/>
          </a:solidFill>
        </a:ln>
      </dgm:spPr>
      <dgm:t>
        <a:bodyPr/>
        <a:lstStyle/>
        <a:p>
          <a:r>
            <a:rPr lang="en-US"/>
            <a:t>2</a:t>
          </a:r>
        </a:p>
      </dgm:t>
    </dgm:pt>
    <dgm:pt modelId="{43B1604F-482A-419A-9A3F-F0E19CB722C7}">
      <dgm:prSet custT="1"/>
      <dgm:spPr>
        <a:solidFill>
          <a:schemeClr val="accent2">
            <a:lumMod val="75000"/>
            <a:alpha val="90000"/>
          </a:schemeClr>
        </a:solidFill>
      </dgm:spPr>
      <dgm:t>
        <a:bodyPr/>
        <a:lstStyle/>
        <a:p>
          <a:pPr algn="ctr"/>
          <a:endParaRPr lang="en-US" sz="2100" b="1"/>
        </a:p>
        <a:p>
          <a:pPr algn="ctr"/>
          <a:r>
            <a:rPr lang="en-US" sz="2000" b="1">
              <a:solidFill>
                <a:schemeClr val="bg1"/>
              </a:solidFill>
            </a:rPr>
            <a:t>INFORM</a:t>
          </a:r>
        </a:p>
      </dgm:t>
    </dgm:pt>
    <dgm:pt modelId="{3150D3B3-CEE2-44FD-88BE-779C7753E4A3}" type="parTrans" cxnId="{320CBEF0-046C-4661-BC0F-31B99C50C432}">
      <dgm:prSet/>
      <dgm:spPr/>
      <dgm:t>
        <a:bodyPr/>
        <a:lstStyle/>
        <a:p>
          <a:endParaRPr lang="en-US"/>
        </a:p>
      </dgm:t>
    </dgm:pt>
    <dgm:pt modelId="{B66E1917-084C-4A96-9A23-21F4AADE2C4F}" type="sibTrans" cxnId="{320CBEF0-046C-4661-BC0F-31B99C50C432}">
      <dgm:prSet phldrT="3" phldr="0"/>
      <dgm:spPr>
        <a:solidFill>
          <a:schemeClr val="accent2">
            <a:lumMod val="75000"/>
          </a:schemeClr>
        </a:solidFill>
        <a:ln>
          <a:solidFill>
            <a:schemeClr val="bg1"/>
          </a:solidFill>
        </a:ln>
      </dgm:spPr>
      <dgm:t>
        <a:bodyPr/>
        <a:lstStyle/>
        <a:p>
          <a:r>
            <a:rPr lang="en-US"/>
            <a:t>3</a:t>
          </a:r>
        </a:p>
      </dgm:t>
    </dgm:pt>
    <dgm:pt modelId="{E2439B51-6841-4CD0-861F-4FC2E51EE5DA}">
      <dgm:prSet custT="1"/>
      <dgm:spPr>
        <a:solidFill>
          <a:schemeClr val="accent2">
            <a:lumMod val="75000"/>
            <a:alpha val="90000"/>
          </a:schemeClr>
        </a:solidFill>
      </dgm:spPr>
      <dgm:t>
        <a:bodyPr/>
        <a:lstStyle/>
        <a:p>
          <a:pPr algn="ctr"/>
          <a:endParaRPr lang="en-US" sz="2100" b="1"/>
        </a:p>
        <a:p>
          <a:pPr algn="ctr"/>
          <a:r>
            <a:rPr lang="en-US" sz="2000" b="1">
              <a:solidFill>
                <a:schemeClr val="bg1"/>
              </a:solidFill>
            </a:rPr>
            <a:t>PLAN</a:t>
          </a:r>
        </a:p>
      </dgm:t>
    </dgm:pt>
    <dgm:pt modelId="{542FB672-5847-4887-8E34-9535B12C52DF}" type="parTrans" cxnId="{14CBA14F-5FB1-4CD8-8EF2-853E6EE184A6}">
      <dgm:prSet/>
      <dgm:spPr/>
      <dgm:t>
        <a:bodyPr/>
        <a:lstStyle/>
        <a:p>
          <a:endParaRPr lang="en-US"/>
        </a:p>
      </dgm:t>
    </dgm:pt>
    <dgm:pt modelId="{7BE5E95A-D94A-43A0-BF6C-53A8C572CAE9}" type="sibTrans" cxnId="{14CBA14F-5FB1-4CD8-8EF2-853E6EE184A6}">
      <dgm:prSet phldrT="4" phldr="0"/>
      <dgm:spPr>
        <a:solidFill>
          <a:schemeClr val="accent2">
            <a:lumMod val="75000"/>
          </a:schemeClr>
        </a:solidFill>
        <a:ln>
          <a:solidFill>
            <a:schemeClr val="bg1"/>
          </a:solidFill>
        </a:ln>
      </dgm:spPr>
      <dgm:t>
        <a:bodyPr/>
        <a:lstStyle/>
        <a:p>
          <a:r>
            <a:rPr lang="en-US"/>
            <a:t>4</a:t>
          </a:r>
        </a:p>
      </dgm:t>
    </dgm:pt>
    <dgm:pt modelId="{84FC65E8-C1D0-4D86-8A97-C2CC5DD9DDC3}">
      <dgm:prSet custT="1"/>
      <dgm:spPr>
        <a:solidFill>
          <a:schemeClr val="accent2">
            <a:lumMod val="75000"/>
            <a:alpha val="90000"/>
          </a:schemeClr>
        </a:solidFill>
      </dgm:spPr>
      <dgm:t>
        <a:bodyPr/>
        <a:lstStyle/>
        <a:p>
          <a:pPr algn="ctr"/>
          <a:endParaRPr lang="en-US" sz="2000" b="1">
            <a:solidFill>
              <a:schemeClr val="bg1"/>
            </a:solidFill>
          </a:endParaRPr>
        </a:p>
        <a:p>
          <a:pPr algn="ctr"/>
          <a:r>
            <a:rPr lang="en-US" sz="2000" b="1">
              <a:solidFill>
                <a:schemeClr val="bg1"/>
              </a:solidFill>
            </a:rPr>
            <a:t>REPORT</a:t>
          </a:r>
        </a:p>
      </dgm:t>
    </dgm:pt>
    <dgm:pt modelId="{644F13C7-253A-4B0E-A5CD-B122E496CDB8}" type="parTrans" cxnId="{90AA7095-C988-4574-9AE1-9C150B54A359}">
      <dgm:prSet/>
      <dgm:spPr/>
      <dgm:t>
        <a:bodyPr/>
        <a:lstStyle/>
        <a:p>
          <a:endParaRPr lang="en-US"/>
        </a:p>
      </dgm:t>
    </dgm:pt>
    <dgm:pt modelId="{A29A5397-6AE2-49B2-BA94-4B8BA4103A69}" type="sibTrans" cxnId="{90AA7095-C988-4574-9AE1-9C150B54A359}">
      <dgm:prSet phldrT="5" phldr="0"/>
      <dgm:spPr>
        <a:solidFill>
          <a:schemeClr val="accent2">
            <a:lumMod val="75000"/>
          </a:schemeClr>
        </a:solidFill>
        <a:ln>
          <a:solidFill>
            <a:schemeClr val="bg1"/>
          </a:solidFill>
        </a:ln>
      </dgm:spPr>
      <dgm:t>
        <a:bodyPr/>
        <a:lstStyle/>
        <a:p>
          <a:r>
            <a:rPr lang="en-US"/>
            <a:t>5</a:t>
          </a:r>
        </a:p>
      </dgm:t>
    </dgm:pt>
    <dgm:pt modelId="{28A95B33-D9D2-4723-82F8-A6EB20CD2665}" type="pres">
      <dgm:prSet presAssocID="{0882DB42-7ADC-4438-895F-72571C0F302D}" presName="linearFlow" presStyleCnt="0">
        <dgm:presLayoutVars>
          <dgm:dir/>
          <dgm:animLvl val="lvl"/>
          <dgm:resizeHandles val="exact"/>
        </dgm:presLayoutVars>
      </dgm:prSet>
      <dgm:spPr/>
    </dgm:pt>
    <dgm:pt modelId="{5196FBEB-E9B8-46EC-A812-DA116E6FBF5D}" type="pres">
      <dgm:prSet presAssocID="{97E9E013-2E81-4CDD-AA8D-9586F7A9E928}" presName="compositeNode" presStyleCnt="0"/>
      <dgm:spPr/>
    </dgm:pt>
    <dgm:pt modelId="{04F7C56C-B7E0-41DC-B10A-3A2C624D09F6}" type="pres">
      <dgm:prSet presAssocID="{97E9E013-2E81-4CDD-AA8D-9586F7A9E928}" presName="parTx" presStyleLbl="node1" presStyleIdx="0" presStyleCnt="0">
        <dgm:presLayoutVars>
          <dgm:chMax val="0"/>
          <dgm:chPref val="0"/>
          <dgm:bulletEnabled val="1"/>
        </dgm:presLayoutVars>
      </dgm:prSet>
      <dgm:spPr/>
    </dgm:pt>
    <dgm:pt modelId="{7007F36E-74AB-47DD-8FBC-453C2388DE4B}" type="pres">
      <dgm:prSet presAssocID="{97E9E013-2E81-4CDD-AA8D-9586F7A9E928}" presName="parSh" presStyleCnt="0"/>
      <dgm:spPr/>
    </dgm:pt>
    <dgm:pt modelId="{33FF2671-F79A-46CF-91E8-1719A3898C65}" type="pres">
      <dgm:prSet presAssocID="{97E9E013-2E81-4CDD-AA8D-9586F7A9E928}" presName="lineNode" presStyleLbl="alignAccFollowNode1" presStyleIdx="0" presStyleCnt="15"/>
      <dgm:spPr/>
    </dgm:pt>
    <dgm:pt modelId="{9358C52C-C1AC-45B1-B0B6-02A3E8AD8605}" type="pres">
      <dgm:prSet presAssocID="{97E9E013-2E81-4CDD-AA8D-9586F7A9E928}" presName="lineArrowNode" presStyleLbl="alignAccFollowNode1" presStyleIdx="1" presStyleCnt="15"/>
      <dgm:spPr/>
    </dgm:pt>
    <dgm:pt modelId="{6DD714DA-F87C-4736-ADB4-BBD54AB2C7CB}" type="pres">
      <dgm:prSet presAssocID="{A8213C72-662E-48BB-808F-11E420CDC08B}" presName="sibTransNodeCircle" presStyleLbl="alignNode1" presStyleIdx="0" presStyleCnt="5">
        <dgm:presLayoutVars>
          <dgm:chMax val="0"/>
          <dgm:bulletEnabled/>
        </dgm:presLayoutVars>
      </dgm:prSet>
      <dgm:spPr/>
    </dgm:pt>
    <dgm:pt modelId="{5CAD2DAF-688A-46E7-811C-8C12BBC8DE78}" type="pres">
      <dgm:prSet presAssocID="{A8213C72-662E-48BB-808F-11E420CDC08B}" presName="spacerBetweenCircleAndCallout" presStyleCnt="0">
        <dgm:presLayoutVars/>
      </dgm:prSet>
      <dgm:spPr/>
    </dgm:pt>
    <dgm:pt modelId="{01F5AECE-60A1-4B1F-964F-AC98074145AA}" type="pres">
      <dgm:prSet presAssocID="{97E9E013-2E81-4CDD-AA8D-9586F7A9E928}" presName="nodeText" presStyleLbl="alignAccFollowNode1" presStyleIdx="2" presStyleCnt="15">
        <dgm:presLayoutVars>
          <dgm:bulletEnabled val="1"/>
        </dgm:presLayoutVars>
      </dgm:prSet>
      <dgm:spPr/>
    </dgm:pt>
    <dgm:pt modelId="{04F0EA10-0F6D-4772-980D-A08192ED3CB5}" type="pres">
      <dgm:prSet presAssocID="{A8213C72-662E-48BB-808F-11E420CDC08B}" presName="sibTransComposite" presStyleCnt="0"/>
      <dgm:spPr/>
    </dgm:pt>
    <dgm:pt modelId="{FBFB3F06-2FC1-4581-9306-E5A119227DD4}" type="pres">
      <dgm:prSet presAssocID="{7CCE75F4-BD48-48AF-B2FB-841E94C9A8E6}" presName="compositeNode" presStyleCnt="0"/>
      <dgm:spPr/>
    </dgm:pt>
    <dgm:pt modelId="{8C578545-A204-4E92-B4FB-5400071C6187}" type="pres">
      <dgm:prSet presAssocID="{7CCE75F4-BD48-48AF-B2FB-841E94C9A8E6}" presName="parTx" presStyleLbl="node1" presStyleIdx="0" presStyleCnt="0">
        <dgm:presLayoutVars>
          <dgm:chMax val="0"/>
          <dgm:chPref val="0"/>
          <dgm:bulletEnabled val="1"/>
        </dgm:presLayoutVars>
      </dgm:prSet>
      <dgm:spPr/>
    </dgm:pt>
    <dgm:pt modelId="{0E5CE452-44BC-49E7-8047-D3A64AD1914D}" type="pres">
      <dgm:prSet presAssocID="{7CCE75F4-BD48-48AF-B2FB-841E94C9A8E6}" presName="parSh" presStyleCnt="0"/>
      <dgm:spPr/>
    </dgm:pt>
    <dgm:pt modelId="{747AAF55-C254-4A2A-984B-C559BCDA7DF9}" type="pres">
      <dgm:prSet presAssocID="{7CCE75F4-BD48-48AF-B2FB-841E94C9A8E6}" presName="lineNode" presStyleLbl="alignAccFollowNode1" presStyleIdx="3" presStyleCnt="15"/>
      <dgm:spPr/>
    </dgm:pt>
    <dgm:pt modelId="{1B7C956B-F77D-4030-B29D-23D84B8365D1}" type="pres">
      <dgm:prSet presAssocID="{7CCE75F4-BD48-48AF-B2FB-841E94C9A8E6}" presName="lineArrowNode" presStyleLbl="alignAccFollowNode1" presStyleIdx="4" presStyleCnt="15"/>
      <dgm:spPr/>
    </dgm:pt>
    <dgm:pt modelId="{0CE0C8B1-9CD5-4F00-9D11-C92569065D0C}" type="pres">
      <dgm:prSet presAssocID="{12F2A11F-F889-488B-981A-4D4247101279}" presName="sibTransNodeCircle" presStyleLbl="alignNode1" presStyleIdx="1" presStyleCnt="5">
        <dgm:presLayoutVars>
          <dgm:chMax val="0"/>
          <dgm:bulletEnabled/>
        </dgm:presLayoutVars>
      </dgm:prSet>
      <dgm:spPr/>
    </dgm:pt>
    <dgm:pt modelId="{1006A75D-0371-4D9A-97F8-7B7730564BC8}" type="pres">
      <dgm:prSet presAssocID="{12F2A11F-F889-488B-981A-4D4247101279}" presName="spacerBetweenCircleAndCallout" presStyleCnt="0">
        <dgm:presLayoutVars/>
      </dgm:prSet>
      <dgm:spPr/>
    </dgm:pt>
    <dgm:pt modelId="{474A5AA0-C595-4995-8215-B377997977FE}" type="pres">
      <dgm:prSet presAssocID="{7CCE75F4-BD48-48AF-B2FB-841E94C9A8E6}" presName="nodeText" presStyleLbl="alignAccFollowNode1" presStyleIdx="5" presStyleCnt="15">
        <dgm:presLayoutVars>
          <dgm:bulletEnabled val="1"/>
        </dgm:presLayoutVars>
      </dgm:prSet>
      <dgm:spPr/>
    </dgm:pt>
    <dgm:pt modelId="{6708DEAE-182A-4015-87BE-3184C42B311F}" type="pres">
      <dgm:prSet presAssocID="{12F2A11F-F889-488B-981A-4D4247101279}" presName="sibTransComposite" presStyleCnt="0"/>
      <dgm:spPr/>
    </dgm:pt>
    <dgm:pt modelId="{75AE485D-40B9-4A08-BCE2-2D34C0626870}" type="pres">
      <dgm:prSet presAssocID="{43B1604F-482A-419A-9A3F-F0E19CB722C7}" presName="compositeNode" presStyleCnt="0"/>
      <dgm:spPr/>
    </dgm:pt>
    <dgm:pt modelId="{67605A24-FEB9-4BAD-A879-86E878E0BE60}" type="pres">
      <dgm:prSet presAssocID="{43B1604F-482A-419A-9A3F-F0E19CB722C7}" presName="parTx" presStyleLbl="node1" presStyleIdx="0" presStyleCnt="0">
        <dgm:presLayoutVars>
          <dgm:chMax val="0"/>
          <dgm:chPref val="0"/>
          <dgm:bulletEnabled val="1"/>
        </dgm:presLayoutVars>
      </dgm:prSet>
      <dgm:spPr/>
    </dgm:pt>
    <dgm:pt modelId="{01CAC5C9-8F20-4986-8F21-697019A43FEC}" type="pres">
      <dgm:prSet presAssocID="{43B1604F-482A-419A-9A3F-F0E19CB722C7}" presName="parSh" presStyleCnt="0"/>
      <dgm:spPr/>
    </dgm:pt>
    <dgm:pt modelId="{07B1E89F-DE19-4E29-B537-548FFAFBD33D}" type="pres">
      <dgm:prSet presAssocID="{43B1604F-482A-419A-9A3F-F0E19CB722C7}" presName="lineNode" presStyleLbl="alignAccFollowNode1" presStyleIdx="6" presStyleCnt="15"/>
      <dgm:spPr/>
    </dgm:pt>
    <dgm:pt modelId="{46B06216-F3A5-451E-B068-9F44C84E7001}" type="pres">
      <dgm:prSet presAssocID="{43B1604F-482A-419A-9A3F-F0E19CB722C7}" presName="lineArrowNode" presStyleLbl="alignAccFollowNode1" presStyleIdx="7" presStyleCnt="15"/>
      <dgm:spPr/>
    </dgm:pt>
    <dgm:pt modelId="{1845A445-F703-4C85-B189-F4478EB621FE}" type="pres">
      <dgm:prSet presAssocID="{B66E1917-084C-4A96-9A23-21F4AADE2C4F}" presName="sibTransNodeCircle" presStyleLbl="alignNode1" presStyleIdx="2" presStyleCnt="5">
        <dgm:presLayoutVars>
          <dgm:chMax val="0"/>
          <dgm:bulletEnabled/>
        </dgm:presLayoutVars>
      </dgm:prSet>
      <dgm:spPr/>
    </dgm:pt>
    <dgm:pt modelId="{D176C190-0548-4B2C-891C-5FB4EEADA2FD}" type="pres">
      <dgm:prSet presAssocID="{B66E1917-084C-4A96-9A23-21F4AADE2C4F}" presName="spacerBetweenCircleAndCallout" presStyleCnt="0">
        <dgm:presLayoutVars/>
      </dgm:prSet>
      <dgm:spPr/>
    </dgm:pt>
    <dgm:pt modelId="{A4A11484-3AFE-4677-969A-397A64DFB98C}" type="pres">
      <dgm:prSet presAssocID="{43B1604F-482A-419A-9A3F-F0E19CB722C7}" presName="nodeText" presStyleLbl="alignAccFollowNode1" presStyleIdx="8" presStyleCnt="15" custScaleX="99325">
        <dgm:presLayoutVars>
          <dgm:bulletEnabled val="1"/>
        </dgm:presLayoutVars>
      </dgm:prSet>
      <dgm:spPr/>
    </dgm:pt>
    <dgm:pt modelId="{081A7C43-3772-41A7-81A5-56351BAFB1AD}" type="pres">
      <dgm:prSet presAssocID="{B66E1917-084C-4A96-9A23-21F4AADE2C4F}" presName="sibTransComposite" presStyleCnt="0"/>
      <dgm:spPr/>
    </dgm:pt>
    <dgm:pt modelId="{E341E654-287C-45DD-8EBA-ADF6374C5A29}" type="pres">
      <dgm:prSet presAssocID="{E2439B51-6841-4CD0-861F-4FC2E51EE5DA}" presName="compositeNode" presStyleCnt="0"/>
      <dgm:spPr/>
    </dgm:pt>
    <dgm:pt modelId="{2C81FC88-2A1E-481C-BF01-ECCDDDE3DF0A}" type="pres">
      <dgm:prSet presAssocID="{E2439B51-6841-4CD0-861F-4FC2E51EE5DA}" presName="parTx" presStyleLbl="node1" presStyleIdx="0" presStyleCnt="0">
        <dgm:presLayoutVars>
          <dgm:chMax val="0"/>
          <dgm:chPref val="0"/>
          <dgm:bulletEnabled val="1"/>
        </dgm:presLayoutVars>
      </dgm:prSet>
      <dgm:spPr/>
    </dgm:pt>
    <dgm:pt modelId="{45F17263-5D5A-4688-BB59-F4D71DA550C3}" type="pres">
      <dgm:prSet presAssocID="{E2439B51-6841-4CD0-861F-4FC2E51EE5DA}" presName="parSh" presStyleCnt="0"/>
      <dgm:spPr/>
    </dgm:pt>
    <dgm:pt modelId="{61509638-85B4-424D-96DD-21A550EBE931}" type="pres">
      <dgm:prSet presAssocID="{E2439B51-6841-4CD0-861F-4FC2E51EE5DA}" presName="lineNode" presStyleLbl="alignAccFollowNode1" presStyleIdx="9" presStyleCnt="15"/>
      <dgm:spPr/>
    </dgm:pt>
    <dgm:pt modelId="{B2888B19-D5D6-4D35-9BEE-777FA4203163}" type="pres">
      <dgm:prSet presAssocID="{E2439B51-6841-4CD0-861F-4FC2E51EE5DA}" presName="lineArrowNode" presStyleLbl="alignAccFollowNode1" presStyleIdx="10" presStyleCnt="15"/>
      <dgm:spPr/>
    </dgm:pt>
    <dgm:pt modelId="{7E4912E7-F246-4B97-AAB6-211EBE811CA7}" type="pres">
      <dgm:prSet presAssocID="{7BE5E95A-D94A-43A0-BF6C-53A8C572CAE9}" presName="sibTransNodeCircle" presStyleLbl="alignNode1" presStyleIdx="3" presStyleCnt="5">
        <dgm:presLayoutVars>
          <dgm:chMax val="0"/>
          <dgm:bulletEnabled/>
        </dgm:presLayoutVars>
      </dgm:prSet>
      <dgm:spPr/>
    </dgm:pt>
    <dgm:pt modelId="{2E30C4F0-947A-4548-BD63-B1B8C8CFF50D}" type="pres">
      <dgm:prSet presAssocID="{7BE5E95A-D94A-43A0-BF6C-53A8C572CAE9}" presName="spacerBetweenCircleAndCallout" presStyleCnt="0">
        <dgm:presLayoutVars/>
      </dgm:prSet>
      <dgm:spPr/>
    </dgm:pt>
    <dgm:pt modelId="{5319A9AD-A82A-4198-A1D1-88B3A701AB05}" type="pres">
      <dgm:prSet presAssocID="{E2439B51-6841-4CD0-861F-4FC2E51EE5DA}" presName="nodeText" presStyleLbl="alignAccFollowNode1" presStyleIdx="11" presStyleCnt="15">
        <dgm:presLayoutVars>
          <dgm:bulletEnabled val="1"/>
        </dgm:presLayoutVars>
      </dgm:prSet>
      <dgm:spPr/>
    </dgm:pt>
    <dgm:pt modelId="{DCA3A4DC-D0D8-4065-A883-7F5ECA003FF8}" type="pres">
      <dgm:prSet presAssocID="{7BE5E95A-D94A-43A0-BF6C-53A8C572CAE9}" presName="sibTransComposite" presStyleCnt="0"/>
      <dgm:spPr/>
    </dgm:pt>
    <dgm:pt modelId="{9316AE14-5F95-4678-A39B-E12569A6EA12}" type="pres">
      <dgm:prSet presAssocID="{84FC65E8-C1D0-4D86-8A97-C2CC5DD9DDC3}" presName="compositeNode" presStyleCnt="0"/>
      <dgm:spPr/>
    </dgm:pt>
    <dgm:pt modelId="{616215FD-6451-4894-8956-78F72A84AD9C}" type="pres">
      <dgm:prSet presAssocID="{84FC65E8-C1D0-4D86-8A97-C2CC5DD9DDC3}" presName="parTx" presStyleLbl="node1" presStyleIdx="0" presStyleCnt="0">
        <dgm:presLayoutVars>
          <dgm:chMax val="0"/>
          <dgm:chPref val="0"/>
          <dgm:bulletEnabled val="1"/>
        </dgm:presLayoutVars>
      </dgm:prSet>
      <dgm:spPr/>
    </dgm:pt>
    <dgm:pt modelId="{9B98EAB3-199C-4817-8F98-838CD06D75A8}" type="pres">
      <dgm:prSet presAssocID="{84FC65E8-C1D0-4D86-8A97-C2CC5DD9DDC3}" presName="parSh" presStyleCnt="0"/>
      <dgm:spPr/>
    </dgm:pt>
    <dgm:pt modelId="{EE28E650-E8CC-4BDB-B27E-D305FA27FEEF}" type="pres">
      <dgm:prSet presAssocID="{84FC65E8-C1D0-4D86-8A97-C2CC5DD9DDC3}" presName="lineNode" presStyleLbl="alignAccFollowNode1" presStyleIdx="12" presStyleCnt="15"/>
      <dgm:spPr/>
    </dgm:pt>
    <dgm:pt modelId="{523B7852-FA47-4E0D-99E4-96020ADAD26C}" type="pres">
      <dgm:prSet presAssocID="{84FC65E8-C1D0-4D86-8A97-C2CC5DD9DDC3}" presName="lineArrowNode" presStyleLbl="alignAccFollowNode1" presStyleIdx="13" presStyleCnt="15"/>
      <dgm:spPr/>
    </dgm:pt>
    <dgm:pt modelId="{6448785C-5623-42AC-AF53-902A22BD8CBD}" type="pres">
      <dgm:prSet presAssocID="{A29A5397-6AE2-49B2-BA94-4B8BA4103A69}" presName="sibTransNodeCircle" presStyleLbl="alignNode1" presStyleIdx="4" presStyleCnt="5">
        <dgm:presLayoutVars>
          <dgm:chMax val="0"/>
          <dgm:bulletEnabled/>
        </dgm:presLayoutVars>
      </dgm:prSet>
      <dgm:spPr/>
    </dgm:pt>
    <dgm:pt modelId="{E62D441B-A347-4D9E-A252-83F249B78EE0}" type="pres">
      <dgm:prSet presAssocID="{A29A5397-6AE2-49B2-BA94-4B8BA4103A69}" presName="spacerBetweenCircleAndCallout" presStyleCnt="0">
        <dgm:presLayoutVars/>
      </dgm:prSet>
      <dgm:spPr/>
    </dgm:pt>
    <dgm:pt modelId="{481EDD90-84DE-411C-8D25-E7915646A093}" type="pres">
      <dgm:prSet presAssocID="{84FC65E8-C1D0-4D86-8A97-C2CC5DD9DDC3}" presName="nodeText" presStyleLbl="alignAccFollowNode1" presStyleIdx="14" presStyleCnt="15">
        <dgm:presLayoutVars>
          <dgm:bulletEnabled val="1"/>
        </dgm:presLayoutVars>
      </dgm:prSet>
      <dgm:spPr/>
    </dgm:pt>
  </dgm:ptLst>
  <dgm:cxnLst>
    <dgm:cxn modelId="{F860BB05-A2D5-4BC8-9064-F8091AC70332}" srcId="{0882DB42-7ADC-4438-895F-72571C0F302D}" destId="{97E9E013-2E81-4CDD-AA8D-9586F7A9E928}" srcOrd="0" destOrd="0" parTransId="{84CDB54B-686D-41D5-AE64-EBF4476DFA39}" sibTransId="{A8213C72-662E-48BB-808F-11E420CDC08B}"/>
    <dgm:cxn modelId="{40F60021-34C1-4C82-932D-938EF546EBC9}" type="presOf" srcId="{0882DB42-7ADC-4438-895F-72571C0F302D}" destId="{28A95B33-D9D2-4723-82F8-A6EB20CD2665}" srcOrd="0" destOrd="0" presId="urn:microsoft.com/office/officeart/2016/7/layout/LinearArrowProcessNumbered"/>
    <dgm:cxn modelId="{A16C5A5E-A566-4E94-A5BE-0972973A52D8}" type="presOf" srcId="{A8213C72-662E-48BB-808F-11E420CDC08B}" destId="{6DD714DA-F87C-4736-ADB4-BBD54AB2C7CB}" srcOrd="0" destOrd="0" presId="urn:microsoft.com/office/officeart/2016/7/layout/LinearArrowProcessNumbered"/>
    <dgm:cxn modelId="{13CBD44B-F5F6-4818-A27A-37DD9FBCC1AB}" type="presOf" srcId="{43B1604F-482A-419A-9A3F-F0E19CB722C7}" destId="{A4A11484-3AFE-4677-969A-397A64DFB98C}" srcOrd="0" destOrd="0" presId="urn:microsoft.com/office/officeart/2016/7/layout/LinearArrowProcessNumbered"/>
    <dgm:cxn modelId="{14CBA14F-5FB1-4CD8-8EF2-853E6EE184A6}" srcId="{0882DB42-7ADC-4438-895F-72571C0F302D}" destId="{E2439B51-6841-4CD0-861F-4FC2E51EE5DA}" srcOrd="3" destOrd="0" parTransId="{542FB672-5847-4887-8E34-9535B12C52DF}" sibTransId="{7BE5E95A-D94A-43A0-BF6C-53A8C572CAE9}"/>
    <dgm:cxn modelId="{CFBEA952-EE85-4E36-8129-51C7A1601F77}" type="presOf" srcId="{7BE5E95A-D94A-43A0-BF6C-53A8C572CAE9}" destId="{7E4912E7-F246-4B97-AAB6-211EBE811CA7}" srcOrd="0" destOrd="0" presId="urn:microsoft.com/office/officeart/2016/7/layout/LinearArrowProcessNumbered"/>
    <dgm:cxn modelId="{E3C8A877-BE94-4886-857B-BA617DB0BDC7}" type="presOf" srcId="{B66E1917-084C-4A96-9A23-21F4AADE2C4F}" destId="{1845A445-F703-4C85-B189-F4478EB621FE}" srcOrd="0" destOrd="0" presId="urn:microsoft.com/office/officeart/2016/7/layout/LinearArrowProcessNumbered"/>
    <dgm:cxn modelId="{3F8D517E-9A45-4CA9-9874-CFD611A1B0F1}" type="presOf" srcId="{A29A5397-6AE2-49B2-BA94-4B8BA4103A69}" destId="{6448785C-5623-42AC-AF53-902A22BD8CBD}" srcOrd="0" destOrd="0" presId="urn:microsoft.com/office/officeart/2016/7/layout/LinearArrowProcessNumbered"/>
    <dgm:cxn modelId="{4C7B1082-1E0C-4479-BFDF-2B675BB899C3}" type="presOf" srcId="{97E9E013-2E81-4CDD-AA8D-9586F7A9E928}" destId="{01F5AECE-60A1-4B1F-964F-AC98074145AA}" srcOrd="0" destOrd="0" presId="urn:microsoft.com/office/officeart/2016/7/layout/LinearArrowProcessNumbered"/>
    <dgm:cxn modelId="{90AA7095-C988-4574-9AE1-9C150B54A359}" srcId="{0882DB42-7ADC-4438-895F-72571C0F302D}" destId="{84FC65E8-C1D0-4D86-8A97-C2CC5DD9DDC3}" srcOrd="4" destOrd="0" parTransId="{644F13C7-253A-4B0E-A5CD-B122E496CDB8}" sibTransId="{A29A5397-6AE2-49B2-BA94-4B8BA4103A69}"/>
    <dgm:cxn modelId="{22E7F996-4617-4451-A8AE-AB0882AF9F53}" srcId="{0882DB42-7ADC-4438-895F-72571C0F302D}" destId="{7CCE75F4-BD48-48AF-B2FB-841E94C9A8E6}" srcOrd="1" destOrd="0" parTransId="{220EBD0E-BC55-434A-90E8-97DFBA57395A}" sibTransId="{12F2A11F-F889-488B-981A-4D4247101279}"/>
    <dgm:cxn modelId="{926C62A8-924E-4A5D-88E7-F8EE527BBE8B}" type="presOf" srcId="{E2439B51-6841-4CD0-861F-4FC2E51EE5DA}" destId="{5319A9AD-A82A-4198-A1D1-88B3A701AB05}" srcOrd="0" destOrd="0" presId="urn:microsoft.com/office/officeart/2016/7/layout/LinearArrowProcessNumbered"/>
    <dgm:cxn modelId="{EBE13BE5-849E-4345-A3B3-527CAAA9F94C}" type="presOf" srcId="{84FC65E8-C1D0-4D86-8A97-C2CC5DD9DDC3}" destId="{481EDD90-84DE-411C-8D25-E7915646A093}" srcOrd="0" destOrd="0" presId="urn:microsoft.com/office/officeart/2016/7/layout/LinearArrowProcessNumbered"/>
    <dgm:cxn modelId="{33DFE3E8-0966-465E-8951-A004367C0F66}" type="presOf" srcId="{12F2A11F-F889-488B-981A-4D4247101279}" destId="{0CE0C8B1-9CD5-4F00-9D11-C92569065D0C}" srcOrd="0" destOrd="0" presId="urn:microsoft.com/office/officeart/2016/7/layout/LinearArrowProcessNumbered"/>
    <dgm:cxn modelId="{3495AEEA-65BB-4EF3-9891-C75E29D10BCB}" type="presOf" srcId="{7CCE75F4-BD48-48AF-B2FB-841E94C9A8E6}" destId="{474A5AA0-C595-4995-8215-B377997977FE}" srcOrd="0" destOrd="0" presId="urn:microsoft.com/office/officeart/2016/7/layout/LinearArrowProcessNumbered"/>
    <dgm:cxn modelId="{320CBEF0-046C-4661-BC0F-31B99C50C432}" srcId="{0882DB42-7ADC-4438-895F-72571C0F302D}" destId="{43B1604F-482A-419A-9A3F-F0E19CB722C7}" srcOrd="2" destOrd="0" parTransId="{3150D3B3-CEE2-44FD-88BE-779C7753E4A3}" sibTransId="{B66E1917-084C-4A96-9A23-21F4AADE2C4F}"/>
    <dgm:cxn modelId="{5FEDF4B1-FF95-426E-8CCB-C72A47712272}" type="presParOf" srcId="{28A95B33-D9D2-4723-82F8-A6EB20CD2665}" destId="{5196FBEB-E9B8-46EC-A812-DA116E6FBF5D}" srcOrd="0" destOrd="0" presId="urn:microsoft.com/office/officeart/2016/7/layout/LinearArrowProcessNumbered"/>
    <dgm:cxn modelId="{1A6A667E-A77B-4182-874B-482FD338B5FC}" type="presParOf" srcId="{5196FBEB-E9B8-46EC-A812-DA116E6FBF5D}" destId="{04F7C56C-B7E0-41DC-B10A-3A2C624D09F6}" srcOrd="0" destOrd="0" presId="urn:microsoft.com/office/officeart/2016/7/layout/LinearArrowProcessNumbered"/>
    <dgm:cxn modelId="{A723917B-A471-4CE4-81FF-073D52CD8D96}" type="presParOf" srcId="{5196FBEB-E9B8-46EC-A812-DA116E6FBF5D}" destId="{7007F36E-74AB-47DD-8FBC-453C2388DE4B}" srcOrd="1" destOrd="0" presId="urn:microsoft.com/office/officeart/2016/7/layout/LinearArrowProcessNumbered"/>
    <dgm:cxn modelId="{5225E57E-98DF-4DB8-A459-F9F4D735D61B}" type="presParOf" srcId="{7007F36E-74AB-47DD-8FBC-453C2388DE4B}" destId="{33FF2671-F79A-46CF-91E8-1719A3898C65}" srcOrd="0" destOrd="0" presId="urn:microsoft.com/office/officeart/2016/7/layout/LinearArrowProcessNumbered"/>
    <dgm:cxn modelId="{D45A852E-E934-4ECA-BA2E-4501A3A9C51B}" type="presParOf" srcId="{7007F36E-74AB-47DD-8FBC-453C2388DE4B}" destId="{9358C52C-C1AC-45B1-B0B6-02A3E8AD8605}" srcOrd="1" destOrd="0" presId="urn:microsoft.com/office/officeart/2016/7/layout/LinearArrowProcessNumbered"/>
    <dgm:cxn modelId="{A00D49A7-ED83-4F59-B163-FF2943C764C6}" type="presParOf" srcId="{7007F36E-74AB-47DD-8FBC-453C2388DE4B}" destId="{6DD714DA-F87C-4736-ADB4-BBD54AB2C7CB}" srcOrd="2" destOrd="0" presId="urn:microsoft.com/office/officeart/2016/7/layout/LinearArrowProcessNumbered"/>
    <dgm:cxn modelId="{01CDB85B-8DFF-4AAF-B09B-84552806D815}" type="presParOf" srcId="{7007F36E-74AB-47DD-8FBC-453C2388DE4B}" destId="{5CAD2DAF-688A-46E7-811C-8C12BBC8DE78}" srcOrd="3" destOrd="0" presId="urn:microsoft.com/office/officeart/2016/7/layout/LinearArrowProcessNumbered"/>
    <dgm:cxn modelId="{3DA8E55F-CAB4-4B58-843C-4EB5A9FC7852}" type="presParOf" srcId="{5196FBEB-E9B8-46EC-A812-DA116E6FBF5D}" destId="{01F5AECE-60A1-4B1F-964F-AC98074145AA}" srcOrd="2" destOrd="0" presId="urn:microsoft.com/office/officeart/2016/7/layout/LinearArrowProcessNumbered"/>
    <dgm:cxn modelId="{4DA1D2FB-17C1-49A5-9C36-EBC1B7DA90A3}" type="presParOf" srcId="{28A95B33-D9D2-4723-82F8-A6EB20CD2665}" destId="{04F0EA10-0F6D-4772-980D-A08192ED3CB5}" srcOrd="1" destOrd="0" presId="urn:microsoft.com/office/officeart/2016/7/layout/LinearArrowProcessNumbered"/>
    <dgm:cxn modelId="{2541B285-69B5-4246-B3AD-80C4E90A94EE}" type="presParOf" srcId="{28A95B33-D9D2-4723-82F8-A6EB20CD2665}" destId="{FBFB3F06-2FC1-4581-9306-E5A119227DD4}" srcOrd="2" destOrd="0" presId="urn:microsoft.com/office/officeart/2016/7/layout/LinearArrowProcessNumbered"/>
    <dgm:cxn modelId="{497A8CE2-54A5-4FBA-9A1D-1869F5FFB925}" type="presParOf" srcId="{FBFB3F06-2FC1-4581-9306-E5A119227DD4}" destId="{8C578545-A204-4E92-B4FB-5400071C6187}" srcOrd="0" destOrd="0" presId="urn:microsoft.com/office/officeart/2016/7/layout/LinearArrowProcessNumbered"/>
    <dgm:cxn modelId="{5234F2DE-692D-45FC-AEB4-EE2DF14499FE}" type="presParOf" srcId="{FBFB3F06-2FC1-4581-9306-E5A119227DD4}" destId="{0E5CE452-44BC-49E7-8047-D3A64AD1914D}" srcOrd="1" destOrd="0" presId="urn:microsoft.com/office/officeart/2016/7/layout/LinearArrowProcessNumbered"/>
    <dgm:cxn modelId="{6C0CA8DB-CDE6-4CF3-BA33-41749AF105AB}" type="presParOf" srcId="{0E5CE452-44BC-49E7-8047-D3A64AD1914D}" destId="{747AAF55-C254-4A2A-984B-C559BCDA7DF9}" srcOrd="0" destOrd="0" presId="urn:microsoft.com/office/officeart/2016/7/layout/LinearArrowProcessNumbered"/>
    <dgm:cxn modelId="{302D963C-5C7A-4D71-8B24-7B3F33446FEB}" type="presParOf" srcId="{0E5CE452-44BC-49E7-8047-D3A64AD1914D}" destId="{1B7C956B-F77D-4030-B29D-23D84B8365D1}" srcOrd="1" destOrd="0" presId="urn:microsoft.com/office/officeart/2016/7/layout/LinearArrowProcessNumbered"/>
    <dgm:cxn modelId="{61ACE72E-AF83-46E2-9A3F-EC4DD52E1179}" type="presParOf" srcId="{0E5CE452-44BC-49E7-8047-D3A64AD1914D}" destId="{0CE0C8B1-9CD5-4F00-9D11-C92569065D0C}" srcOrd="2" destOrd="0" presId="urn:microsoft.com/office/officeart/2016/7/layout/LinearArrowProcessNumbered"/>
    <dgm:cxn modelId="{AF85C581-2C08-4643-AC90-E45FB9462866}" type="presParOf" srcId="{0E5CE452-44BC-49E7-8047-D3A64AD1914D}" destId="{1006A75D-0371-4D9A-97F8-7B7730564BC8}" srcOrd="3" destOrd="0" presId="urn:microsoft.com/office/officeart/2016/7/layout/LinearArrowProcessNumbered"/>
    <dgm:cxn modelId="{94AC4694-3730-4D17-8CCB-95D59B4FB3D5}" type="presParOf" srcId="{FBFB3F06-2FC1-4581-9306-E5A119227DD4}" destId="{474A5AA0-C595-4995-8215-B377997977FE}" srcOrd="2" destOrd="0" presId="urn:microsoft.com/office/officeart/2016/7/layout/LinearArrowProcessNumbered"/>
    <dgm:cxn modelId="{5DD9DFFF-3E7E-4945-AC98-0A0510DB2917}" type="presParOf" srcId="{28A95B33-D9D2-4723-82F8-A6EB20CD2665}" destId="{6708DEAE-182A-4015-87BE-3184C42B311F}" srcOrd="3" destOrd="0" presId="urn:microsoft.com/office/officeart/2016/7/layout/LinearArrowProcessNumbered"/>
    <dgm:cxn modelId="{5D888D93-1888-49E7-9096-D00F2F7C7F12}" type="presParOf" srcId="{28A95B33-D9D2-4723-82F8-A6EB20CD2665}" destId="{75AE485D-40B9-4A08-BCE2-2D34C0626870}" srcOrd="4" destOrd="0" presId="urn:microsoft.com/office/officeart/2016/7/layout/LinearArrowProcessNumbered"/>
    <dgm:cxn modelId="{BF3BCB79-DC1F-48C0-B99C-07C9C06D6E6E}" type="presParOf" srcId="{75AE485D-40B9-4A08-BCE2-2D34C0626870}" destId="{67605A24-FEB9-4BAD-A879-86E878E0BE60}" srcOrd="0" destOrd="0" presId="urn:microsoft.com/office/officeart/2016/7/layout/LinearArrowProcessNumbered"/>
    <dgm:cxn modelId="{AF33971C-D28A-4BBB-B368-2B4FB553E0A6}" type="presParOf" srcId="{75AE485D-40B9-4A08-BCE2-2D34C0626870}" destId="{01CAC5C9-8F20-4986-8F21-697019A43FEC}" srcOrd="1" destOrd="0" presId="urn:microsoft.com/office/officeart/2016/7/layout/LinearArrowProcessNumbered"/>
    <dgm:cxn modelId="{AE0C18CC-1E4D-4650-9DF2-2F40B72885F8}" type="presParOf" srcId="{01CAC5C9-8F20-4986-8F21-697019A43FEC}" destId="{07B1E89F-DE19-4E29-B537-548FFAFBD33D}" srcOrd="0" destOrd="0" presId="urn:microsoft.com/office/officeart/2016/7/layout/LinearArrowProcessNumbered"/>
    <dgm:cxn modelId="{4C4A5C57-2B72-4CD8-B488-601315B5210B}" type="presParOf" srcId="{01CAC5C9-8F20-4986-8F21-697019A43FEC}" destId="{46B06216-F3A5-451E-B068-9F44C84E7001}" srcOrd="1" destOrd="0" presId="urn:microsoft.com/office/officeart/2016/7/layout/LinearArrowProcessNumbered"/>
    <dgm:cxn modelId="{881DA03E-B202-4E01-93FC-FF153547B923}" type="presParOf" srcId="{01CAC5C9-8F20-4986-8F21-697019A43FEC}" destId="{1845A445-F703-4C85-B189-F4478EB621FE}" srcOrd="2" destOrd="0" presId="urn:microsoft.com/office/officeart/2016/7/layout/LinearArrowProcessNumbered"/>
    <dgm:cxn modelId="{AE4F4759-7BF4-4B69-BCE8-6C89D04DB830}" type="presParOf" srcId="{01CAC5C9-8F20-4986-8F21-697019A43FEC}" destId="{D176C190-0548-4B2C-891C-5FB4EEADA2FD}" srcOrd="3" destOrd="0" presId="urn:microsoft.com/office/officeart/2016/7/layout/LinearArrowProcessNumbered"/>
    <dgm:cxn modelId="{93219087-7EAF-4A88-AAB2-FAFB864B4A4C}" type="presParOf" srcId="{75AE485D-40B9-4A08-BCE2-2D34C0626870}" destId="{A4A11484-3AFE-4677-969A-397A64DFB98C}" srcOrd="2" destOrd="0" presId="urn:microsoft.com/office/officeart/2016/7/layout/LinearArrowProcessNumbered"/>
    <dgm:cxn modelId="{0EAE8C32-23C5-4113-AE82-6F2C1719481D}" type="presParOf" srcId="{28A95B33-D9D2-4723-82F8-A6EB20CD2665}" destId="{081A7C43-3772-41A7-81A5-56351BAFB1AD}" srcOrd="5" destOrd="0" presId="urn:microsoft.com/office/officeart/2016/7/layout/LinearArrowProcessNumbered"/>
    <dgm:cxn modelId="{3C326CB3-9588-4E1F-81EA-E1C951A270FD}" type="presParOf" srcId="{28A95B33-D9D2-4723-82F8-A6EB20CD2665}" destId="{E341E654-287C-45DD-8EBA-ADF6374C5A29}" srcOrd="6" destOrd="0" presId="urn:microsoft.com/office/officeart/2016/7/layout/LinearArrowProcessNumbered"/>
    <dgm:cxn modelId="{5F2492F0-0537-4C45-9811-EA4E88581FB5}" type="presParOf" srcId="{E341E654-287C-45DD-8EBA-ADF6374C5A29}" destId="{2C81FC88-2A1E-481C-BF01-ECCDDDE3DF0A}" srcOrd="0" destOrd="0" presId="urn:microsoft.com/office/officeart/2016/7/layout/LinearArrowProcessNumbered"/>
    <dgm:cxn modelId="{BC415ADE-4EFF-4036-9598-F68717E9B324}" type="presParOf" srcId="{E341E654-287C-45DD-8EBA-ADF6374C5A29}" destId="{45F17263-5D5A-4688-BB59-F4D71DA550C3}" srcOrd="1" destOrd="0" presId="urn:microsoft.com/office/officeart/2016/7/layout/LinearArrowProcessNumbered"/>
    <dgm:cxn modelId="{EC8D040D-91F9-45F6-A1C3-B61F635B95FB}" type="presParOf" srcId="{45F17263-5D5A-4688-BB59-F4D71DA550C3}" destId="{61509638-85B4-424D-96DD-21A550EBE931}" srcOrd="0" destOrd="0" presId="urn:microsoft.com/office/officeart/2016/7/layout/LinearArrowProcessNumbered"/>
    <dgm:cxn modelId="{14DB9852-D459-491B-8E26-13C8C9C16AB7}" type="presParOf" srcId="{45F17263-5D5A-4688-BB59-F4D71DA550C3}" destId="{B2888B19-D5D6-4D35-9BEE-777FA4203163}" srcOrd="1" destOrd="0" presId="urn:microsoft.com/office/officeart/2016/7/layout/LinearArrowProcessNumbered"/>
    <dgm:cxn modelId="{AC9724E4-A8FB-4C5E-8FF0-7220FC660854}" type="presParOf" srcId="{45F17263-5D5A-4688-BB59-F4D71DA550C3}" destId="{7E4912E7-F246-4B97-AAB6-211EBE811CA7}" srcOrd="2" destOrd="0" presId="urn:microsoft.com/office/officeart/2016/7/layout/LinearArrowProcessNumbered"/>
    <dgm:cxn modelId="{32273F80-7C2F-43D0-8778-B01915E66837}" type="presParOf" srcId="{45F17263-5D5A-4688-BB59-F4D71DA550C3}" destId="{2E30C4F0-947A-4548-BD63-B1B8C8CFF50D}" srcOrd="3" destOrd="0" presId="urn:microsoft.com/office/officeart/2016/7/layout/LinearArrowProcessNumbered"/>
    <dgm:cxn modelId="{6B1B9BDF-0168-48D0-AFAB-0D95F6797560}" type="presParOf" srcId="{E341E654-287C-45DD-8EBA-ADF6374C5A29}" destId="{5319A9AD-A82A-4198-A1D1-88B3A701AB05}" srcOrd="2" destOrd="0" presId="urn:microsoft.com/office/officeart/2016/7/layout/LinearArrowProcessNumbered"/>
    <dgm:cxn modelId="{170005D5-CF93-42FE-8FD2-9BFC4148496B}" type="presParOf" srcId="{28A95B33-D9D2-4723-82F8-A6EB20CD2665}" destId="{DCA3A4DC-D0D8-4065-A883-7F5ECA003FF8}" srcOrd="7" destOrd="0" presId="urn:microsoft.com/office/officeart/2016/7/layout/LinearArrowProcessNumbered"/>
    <dgm:cxn modelId="{CB862312-96B8-4A17-936A-28B6D89969C3}" type="presParOf" srcId="{28A95B33-D9D2-4723-82F8-A6EB20CD2665}" destId="{9316AE14-5F95-4678-A39B-E12569A6EA12}" srcOrd="8" destOrd="0" presId="urn:microsoft.com/office/officeart/2016/7/layout/LinearArrowProcessNumbered"/>
    <dgm:cxn modelId="{7CC99EFB-DA93-43C2-998A-04B27EF7CB15}" type="presParOf" srcId="{9316AE14-5F95-4678-A39B-E12569A6EA12}" destId="{616215FD-6451-4894-8956-78F72A84AD9C}" srcOrd="0" destOrd="0" presId="urn:microsoft.com/office/officeart/2016/7/layout/LinearArrowProcessNumbered"/>
    <dgm:cxn modelId="{7AA530B9-B31F-41C8-A557-3DA3026D9C91}" type="presParOf" srcId="{9316AE14-5F95-4678-A39B-E12569A6EA12}" destId="{9B98EAB3-199C-4817-8F98-838CD06D75A8}" srcOrd="1" destOrd="0" presId="urn:microsoft.com/office/officeart/2016/7/layout/LinearArrowProcessNumbered"/>
    <dgm:cxn modelId="{7010C049-37E2-418E-9EF3-EE0CA7C4EA36}" type="presParOf" srcId="{9B98EAB3-199C-4817-8F98-838CD06D75A8}" destId="{EE28E650-E8CC-4BDB-B27E-D305FA27FEEF}" srcOrd="0" destOrd="0" presId="urn:microsoft.com/office/officeart/2016/7/layout/LinearArrowProcessNumbered"/>
    <dgm:cxn modelId="{73C14CE3-F6AC-4D34-9825-095C36417594}" type="presParOf" srcId="{9B98EAB3-199C-4817-8F98-838CD06D75A8}" destId="{523B7852-FA47-4E0D-99E4-96020ADAD26C}" srcOrd="1" destOrd="0" presId="urn:microsoft.com/office/officeart/2016/7/layout/LinearArrowProcessNumbered"/>
    <dgm:cxn modelId="{D78ACFCD-9FF4-4A63-98FC-BE9F46860621}" type="presParOf" srcId="{9B98EAB3-199C-4817-8F98-838CD06D75A8}" destId="{6448785C-5623-42AC-AF53-902A22BD8CBD}" srcOrd="2" destOrd="0" presId="urn:microsoft.com/office/officeart/2016/7/layout/LinearArrowProcessNumbered"/>
    <dgm:cxn modelId="{2A4EC9C5-CA44-4FE5-BF80-1DB5D4C3256B}" type="presParOf" srcId="{9B98EAB3-199C-4817-8F98-838CD06D75A8}" destId="{E62D441B-A347-4D9E-A252-83F249B78EE0}" srcOrd="3" destOrd="0" presId="urn:microsoft.com/office/officeart/2016/7/layout/LinearArrowProcessNumbered"/>
    <dgm:cxn modelId="{68FAA0FF-C52A-47DD-921B-05A539791834}" type="presParOf" srcId="{9316AE14-5F95-4678-A39B-E12569A6EA12}" destId="{481EDD90-84DE-411C-8D25-E7915646A093}"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22812-0B9B-4FAF-942D-3C72FB4B626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37E95B9-33C6-4097-BEE0-F2EE015854CC}">
      <dgm:prSet/>
      <dgm:spPr/>
      <dgm:t>
        <a:bodyPr/>
        <a:lstStyle/>
        <a:p>
          <a:r>
            <a:rPr lang="en-US"/>
            <a:t>Co-Chairs (2)</a:t>
          </a:r>
        </a:p>
      </dgm:t>
    </dgm:pt>
    <dgm:pt modelId="{0A09302F-9DC5-4D98-8C73-BCB9924A667C}" type="parTrans" cxnId="{FA673E9F-87A3-4357-BDA7-696DA1CC95CF}">
      <dgm:prSet/>
      <dgm:spPr/>
      <dgm:t>
        <a:bodyPr/>
        <a:lstStyle/>
        <a:p>
          <a:endParaRPr lang="en-US"/>
        </a:p>
      </dgm:t>
    </dgm:pt>
    <dgm:pt modelId="{14A29ACF-9BCE-49B8-9BD3-CFA4D2579AA0}" type="sibTrans" cxnId="{FA673E9F-87A3-4357-BDA7-696DA1CC95CF}">
      <dgm:prSet/>
      <dgm:spPr/>
      <dgm:t>
        <a:bodyPr/>
        <a:lstStyle/>
        <a:p>
          <a:endParaRPr lang="en-US"/>
        </a:p>
      </dgm:t>
    </dgm:pt>
    <dgm:pt modelId="{0047B5A5-5D0D-43E3-87D3-4C85AA7F1EC5}">
      <dgm:prSet/>
      <dgm:spPr/>
      <dgm:t>
        <a:bodyPr/>
        <a:lstStyle/>
        <a:p>
          <a:r>
            <a:rPr lang="en-US"/>
            <a:t>Secretary (1)</a:t>
          </a:r>
        </a:p>
      </dgm:t>
    </dgm:pt>
    <dgm:pt modelId="{4ED5BB1C-AE8E-424C-9136-3AA269B06CA8}" type="parTrans" cxnId="{74C6A86A-4E04-42D8-89C7-D83B0DD1ADF0}">
      <dgm:prSet/>
      <dgm:spPr/>
      <dgm:t>
        <a:bodyPr/>
        <a:lstStyle/>
        <a:p>
          <a:endParaRPr lang="en-US"/>
        </a:p>
      </dgm:t>
    </dgm:pt>
    <dgm:pt modelId="{6BC666B0-7262-476A-BBAE-307E57215A30}" type="sibTrans" cxnId="{74C6A86A-4E04-42D8-89C7-D83B0DD1ADF0}">
      <dgm:prSet/>
      <dgm:spPr/>
      <dgm:t>
        <a:bodyPr/>
        <a:lstStyle/>
        <a:p>
          <a:endParaRPr lang="en-US"/>
        </a:p>
      </dgm:t>
    </dgm:pt>
    <dgm:pt modelId="{CAB44F62-E347-4A81-9D31-3B775038A681}">
      <dgm:prSet/>
      <dgm:spPr/>
      <dgm:t>
        <a:bodyPr/>
        <a:lstStyle/>
        <a:p>
          <a:r>
            <a:rPr lang="en-US"/>
            <a:t>At-Large Executive Council Members (2)</a:t>
          </a:r>
        </a:p>
      </dgm:t>
    </dgm:pt>
    <dgm:pt modelId="{DF8958FC-2001-4E08-870B-8D87E090E667}" type="parTrans" cxnId="{B93014B2-9EEC-4CDA-BF11-8E19287CB285}">
      <dgm:prSet/>
      <dgm:spPr/>
      <dgm:t>
        <a:bodyPr/>
        <a:lstStyle/>
        <a:p>
          <a:endParaRPr lang="en-US"/>
        </a:p>
      </dgm:t>
    </dgm:pt>
    <dgm:pt modelId="{13F28C61-F843-40F4-A5FF-0B8017FD78F7}" type="sibTrans" cxnId="{B93014B2-9EEC-4CDA-BF11-8E19287CB285}">
      <dgm:prSet/>
      <dgm:spPr/>
      <dgm:t>
        <a:bodyPr/>
        <a:lstStyle/>
        <a:p>
          <a:endParaRPr lang="en-US"/>
        </a:p>
      </dgm:t>
    </dgm:pt>
    <dgm:pt modelId="{BA1188F3-13C0-4ACD-8A0A-BABF3BB94ACD}">
      <dgm:prSet/>
      <dgm:spPr/>
      <dgm:t>
        <a:bodyPr/>
        <a:lstStyle/>
        <a:p>
          <a:r>
            <a:rPr lang="en-US"/>
            <a:t>County Liaisons (4)</a:t>
          </a:r>
        </a:p>
      </dgm:t>
    </dgm:pt>
    <dgm:pt modelId="{5D057207-E7C2-4C5B-8B07-68DB6F03602D}" type="parTrans" cxnId="{D551227E-BF3A-43C2-A65E-A299D502157C}">
      <dgm:prSet/>
      <dgm:spPr/>
      <dgm:t>
        <a:bodyPr/>
        <a:lstStyle/>
        <a:p>
          <a:endParaRPr lang="en-US"/>
        </a:p>
      </dgm:t>
    </dgm:pt>
    <dgm:pt modelId="{FBE70F1B-3CEE-4F53-83FA-3F07E73ADBE1}" type="sibTrans" cxnId="{D551227E-BF3A-43C2-A65E-A299D502157C}">
      <dgm:prSet/>
      <dgm:spPr/>
      <dgm:t>
        <a:bodyPr/>
        <a:lstStyle/>
        <a:p>
          <a:endParaRPr lang="en-US"/>
        </a:p>
      </dgm:t>
    </dgm:pt>
    <dgm:pt modelId="{EBB2CA1A-20B2-4E98-B9BC-15A179C262E5}">
      <dgm:prSet/>
      <dgm:spPr/>
      <dgm:t>
        <a:bodyPr/>
        <a:lstStyle/>
        <a:p>
          <a:r>
            <a:rPr lang="en-US"/>
            <a:t>Winona Wabasha Fillmore Houston</a:t>
          </a:r>
        </a:p>
      </dgm:t>
    </dgm:pt>
    <dgm:pt modelId="{B4E1EAA6-296A-40AB-83C0-F231DFF2E3A5}" type="parTrans" cxnId="{2AA37E17-4D7F-4558-B1A8-5BBDAB9A6CFF}">
      <dgm:prSet/>
      <dgm:spPr/>
      <dgm:t>
        <a:bodyPr/>
        <a:lstStyle/>
        <a:p>
          <a:endParaRPr lang="en-US"/>
        </a:p>
      </dgm:t>
    </dgm:pt>
    <dgm:pt modelId="{D3BFA147-ED6A-4491-99EF-65FACD90E8AE}" type="sibTrans" cxnId="{2AA37E17-4D7F-4558-B1A8-5BBDAB9A6CFF}">
      <dgm:prSet/>
      <dgm:spPr/>
      <dgm:t>
        <a:bodyPr/>
        <a:lstStyle/>
        <a:p>
          <a:endParaRPr lang="en-US"/>
        </a:p>
      </dgm:t>
    </dgm:pt>
    <dgm:pt modelId="{DE6AD04A-FBF8-49AE-B953-9B0AD0558CA8}" type="pres">
      <dgm:prSet presAssocID="{2BB22812-0B9B-4FAF-942D-3C72FB4B626F}" presName="matrix" presStyleCnt="0">
        <dgm:presLayoutVars>
          <dgm:chMax val="1"/>
          <dgm:dir/>
          <dgm:resizeHandles val="exact"/>
        </dgm:presLayoutVars>
      </dgm:prSet>
      <dgm:spPr/>
    </dgm:pt>
    <dgm:pt modelId="{3BEBE0AE-BC73-4033-8BF8-F6DE946E9B11}" type="pres">
      <dgm:prSet presAssocID="{2BB22812-0B9B-4FAF-942D-3C72FB4B626F}" presName="diamond" presStyleLbl="bgShp" presStyleIdx="0" presStyleCnt="1"/>
      <dgm:spPr/>
    </dgm:pt>
    <dgm:pt modelId="{F93BE8EE-CF1A-4F55-831E-E96726E340CD}" type="pres">
      <dgm:prSet presAssocID="{2BB22812-0B9B-4FAF-942D-3C72FB4B626F}" presName="quad1" presStyleLbl="node1" presStyleIdx="0" presStyleCnt="4">
        <dgm:presLayoutVars>
          <dgm:chMax val="0"/>
          <dgm:chPref val="0"/>
          <dgm:bulletEnabled val="1"/>
        </dgm:presLayoutVars>
      </dgm:prSet>
      <dgm:spPr/>
    </dgm:pt>
    <dgm:pt modelId="{F999E707-A5C9-4253-8C7B-BBC8FA2EDF14}" type="pres">
      <dgm:prSet presAssocID="{2BB22812-0B9B-4FAF-942D-3C72FB4B626F}" presName="quad2" presStyleLbl="node1" presStyleIdx="1" presStyleCnt="4">
        <dgm:presLayoutVars>
          <dgm:chMax val="0"/>
          <dgm:chPref val="0"/>
          <dgm:bulletEnabled val="1"/>
        </dgm:presLayoutVars>
      </dgm:prSet>
      <dgm:spPr/>
    </dgm:pt>
    <dgm:pt modelId="{275506D9-1C1F-4CFB-8535-563019F64E24}" type="pres">
      <dgm:prSet presAssocID="{2BB22812-0B9B-4FAF-942D-3C72FB4B626F}" presName="quad3" presStyleLbl="node1" presStyleIdx="2" presStyleCnt="4">
        <dgm:presLayoutVars>
          <dgm:chMax val="0"/>
          <dgm:chPref val="0"/>
          <dgm:bulletEnabled val="1"/>
        </dgm:presLayoutVars>
      </dgm:prSet>
      <dgm:spPr/>
    </dgm:pt>
    <dgm:pt modelId="{02171B01-7138-460B-9850-11AEF649B616}" type="pres">
      <dgm:prSet presAssocID="{2BB22812-0B9B-4FAF-942D-3C72FB4B626F}" presName="quad4" presStyleLbl="node1" presStyleIdx="3" presStyleCnt="4">
        <dgm:presLayoutVars>
          <dgm:chMax val="0"/>
          <dgm:chPref val="0"/>
          <dgm:bulletEnabled val="1"/>
        </dgm:presLayoutVars>
      </dgm:prSet>
      <dgm:spPr/>
    </dgm:pt>
  </dgm:ptLst>
  <dgm:cxnLst>
    <dgm:cxn modelId="{37145F03-960F-4689-BD2D-AC84E37E3041}" type="presOf" srcId="{BA1188F3-13C0-4ACD-8A0A-BABF3BB94ACD}" destId="{02171B01-7138-460B-9850-11AEF649B616}" srcOrd="0" destOrd="0" presId="urn:microsoft.com/office/officeart/2005/8/layout/matrix3"/>
    <dgm:cxn modelId="{2AA37E17-4D7F-4558-B1A8-5BBDAB9A6CFF}" srcId="{BA1188F3-13C0-4ACD-8A0A-BABF3BB94ACD}" destId="{EBB2CA1A-20B2-4E98-B9BC-15A179C262E5}" srcOrd="0" destOrd="0" parTransId="{B4E1EAA6-296A-40AB-83C0-F231DFF2E3A5}" sibTransId="{D3BFA147-ED6A-4491-99EF-65FACD90E8AE}"/>
    <dgm:cxn modelId="{B3B4902E-B4E9-4722-8E1F-61D4D53B97CB}" type="presOf" srcId="{CAB44F62-E347-4A81-9D31-3B775038A681}" destId="{275506D9-1C1F-4CFB-8535-563019F64E24}" srcOrd="0" destOrd="0" presId="urn:microsoft.com/office/officeart/2005/8/layout/matrix3"/>
    <dgm:cxn modelId="{74C6A86A-4E04-42D8-89C7-D83B0DD1ADF0}" srcId="{2BB22812-0B9B-4FAF-942D-3C72FB4B626F}" destId="{0047B5A5-5D0D-43E3-87D3-4C85AA7F1EC5}" srcOrd="1" destOrd="0" parTransId="{4ED5BB1C-AE8E-424C-9136-3AA269B06CA8}" sibTransId="{6BC666B0-7262-476A-BBAE-307E57215A30}"/>
    <dgm:cxn modelId="{D551227E-BF3A-43C2-A65E-A299D502157C}" srcId="{2BB22812-0B9B-4FAF-942D-3C72FB4B626F}" destId="{BA1188F3-13C0-4ACD-8A0A-BABF3BB94ACD}" srcOrd="3" destOrd="0" parTransId="{5D057207-E7C2-4C5B-8B07-68DB6F03602D}" sibTransId="{FBE70F1B-3CEE-4F53-83FA-3F07E73ADBE1}"/>
    <dgm:cxn modelId="{EF4BF28B-4FB7-4E11-8410-670FA7D5E355}" type="presOf" srcId="{0047B5A5-5D0D-43E3-87D3-4C85AA7F1EC5}" destId="{F999E707-A5C9-4253-8C7B-BBC8FA2EDF14}" srcOrd="0" destOrd="0" presId="urn:microsoft.com/office/officeart/2005/8/layout/matrix3"/>
    <dgm:cxn modelId="{FA673E9F-87A3-4357-BDA7-696DA1CC95CF}" srcId="{2BB22812-0B9B-4FAF-942D-3C72FB4B626F}" destId="{E37E95B9-33C6-4097-BEE0-F2EE015854CC}" srcOrd="0" destOrd="0" parTransId="{0A09302F-9DC5-4D98-8C73-BCB9924A667C}" sibTransId="{14A29ACF-9BCE-49B8-9BD3-CFA4D2579AA0}"/>
    <dgm:cxn modelId="{021B3AA6-6121-47A6-9606-726DB4F83337}" type="presOf" srcId="{EBB2CA1A-20B2-4E98-B9BC-15A179C262E5}" destId="{02171B01-7138-460B-9850-11AEF649B616}" srcOrd="0" destOrd="1" presId="urn:microsoft.com/office/officeart/2005/8/layout/matrix3"/>
    <dgm:cxn modelId="{B93014B2-9EEC-4CDA-BF11-8E19287CB285}" srcId="{2BB22812-0B9B-4FAF-942D-3C72FB4B626F}" destId="{CAB44F62-E347-4A81-9D31-3B775038A681}" srcOrd="2" destOrd="0" parTransId="{DF8958FC-2001-4E08-870B-8D87E090E667}" sibTransId="{13F28C61-F843-40F4-A5FF-0B8017FD78F7}"/>
    <dgm:cxn modelId="{4CB326B7-8C89-42DB-BE96-8B730A400132}" type="presOf" srcId="{2BB22812-0B9B-4FAF-942D-3C72FB4B626F}" destId="{DE6AD04A-FBF8-49AE-B953-9B0AD0558CA8}" srcOrd="0" destOrd="0" presId="urn:microsoft.com/office/officeart/2005/8/layout/matrix3"/>
    <dgm:cxn modelId="{9F682CD3-3261-4425-8531-DC9E87E926AE}" type="presOf" srcId="{E37E95B9-33C6-4097-BEE0-F2EE015854CC}" destId="{F93BE8EE-CF1A-4F55-831E-E96726E340CD}" srcOrd="0" destOrd="0" presId="urn:microsoft.com/office/officeart/2005/8/layout/matrix3"/>
    <dgm:cxn modelId="{478EBD33-7EDA-4DED-A16D-94C57D5B7EC3}" type="presParOf" srcId="{DE6AD04A-FBF8-49AE-B953-9B0AD0558CA8}" destId="{3BEBE0AE-BC73-4033-8BF8-F6DE946E9B11}" srcOrd="0" destOrd="0" presId="urn:microsoft.com/office/officeart/2005/8/layout/matrix3"/>
    <dgm:cxn modelId="{29A7155A-5869-4779-BC6B-12F3A777854F}" type="presParOf" srcId="{DE6AD04A-FBF8-49AE-B953-9B0AD0558CA8}" destId="{F93BE8EE-CF1A-4F55-831E-E96726E340CD}" srcOrd="1" destOrd="0" presId="urn:microsoft.com/office/officeart/2005/8/layout/matrix3"/>
    <dgm:cxn modelId="{FF11DD01-2598-438B-8CCC-39B76A4AA2A9}" type="presParOf" srcId="{DE6AD04A-FBF8-49AE-B953-9B0AD0558CA8}" destId="{F999E707-A5C9-4253-8C7B-BBC8FA2EDF14}" srcOrd="2" destOrd="0" presId="urn:microsoft.com/office/officeart/2005/8/layout/matrix3"/>
    <dgm:cxn modelId="{B97C079B-4983-4305-98C1-F07F70FAA301}" type="presParOf" srcId="{DE6AD04A-FBF8-49AE-B953-9B0AD0558CA8}" destId="{275506D9-1C1F-4CFB-8535-563019F64E24}" srcOrd="3" destOrd="0" presId="urn:microsoft.com/office/officeart/2005/8/layout/matrix3"/>
    <dgm:cxn modelId="{3C7972E0-B50D-4AD8-86FD-963603200F1A}" type="presParOf" srcId="{DE6AD04A-FBF8-49AE-B953-9B0AD0558CA8}" destId="{02171B01-7138-460B-9850-11AEF649B61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7553D-5DFA-4AD0-92C0-7897BFA2BCC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089A3ED-E762-4573-9041-4FE17532966A}">
      <dgm:prSet custT="1"/>
      <dgm:spPr/>
      <dgm:t>
        <a:bodyPr/>
        <a:lstStyle/>
        <a:p>
          <a:pPr>
            <a:lnSpc>
              <a:spcPct val="100000"/>
            </a:lnSpc>
            <a:defRPr cap="all"/>
          </a:pPr>
          <a:r>
            <a:rPr lang="en-US" sz="1600" i="1">
              <a:latin typeface="Calibri"/>
              <a:ea typeface="Calibri"/>
              <a:cs typeface="Calibri"/>
            </a:rPr>
            <a:t>Meetings in 2026 will all be HYBRID through Teams</a:t>
          </a:r>
        </a:p>
      </dgm:t>
    </dgm:pt>
    <dgm:pt modelId="{16EA32E8-FC7A-430F-B24F-F5336ECF1CAE}" type="parTrans" cxnId="{0241FA91-0F6E-4B54-AA32-DB5204AC6284}">
      <dgm:prSet/>
      <dgm:spPr/>
      <dgm:t>
        <a:bodyPr/>
        <a:lstStyle/>
        <a:p>
          <a:endParaRPr lang="en-US"/>
        </a:p>
      </dgm:t>
    </dgm:pt>
    <dgm:pt modelId="{6BEC7F68-2653-4402-AA74-CD137F289FA3}" type="sibTrans" cxnId="{0241FA91-0F6E-4B54-AA32-DB5204AC6284}">
      <dgm:prSet/>
      <dgm:spPr/>
      <dgm:t>
        <a:bodyPr/>
        <a:lstStyle/>
        <a:p>
          <a:endParaRPr lang="en-US"/>
        </a:p>
      </dgm:t>
    </dgm:pt>
    <dgm:pt modelId="{BFD9B9DD-BA7C-4FC3-B841-A651C971E16B}">
      <dgm:prSet/>
      <dgm:spPr/>
      <dgm:t>
        <a:bodyPr/>
        <a:lstStyle/>
        <a:p>
          <a:pPr>
            <a:lnSpc>
              <a:spcPct val="100000"/>
            </a:lnSpc>
            <a:defRPr cap="all"/>
          </a:pPr>
          <a:r>
            <a:rPr lang="en-US" i="1">
              <a:latin typeface="Calibri"/>
              <a:ea typeface="Calibri"/>
              <a:cs typeface="Calibri"/>
            </a:rPr>
            <a:t>Regular attendance at meetings is essential</a:t>
          </a:r>
        </a:p>
      </dgm:t>
    </dgm:pt>
    <dgm:pt modelId="{A72126E2-9237-48B8-B30C-A70E9C8BD486}" type="parTrans" cxnId="{4538089F-1807-4CD3-8102-3BD1E81D79FC}">
      <dgm:prSet/>
      <dgm:spPr/>
      <dgm:t>
        <a:bodyPr/>
        <a:lstStyle/>
        <a:p>
          <a:endParaRPr lang="en-US"/>
        </a:p>
      </dgm:t>
    </dgm:pt>
    <dgm:pt modelId="{071888F6-E25E-4053-88F5-79E290A0908B}" type="sibTrans" cxnId="{4538089F-1807-4CD3-8102-3BD1E81D79FC}">
      <dgm:prSet/>
      <dgm:spPr/>
      <dgm:t>
        <a:bodyPr/>
        <a:lstStyle/>
        <a:p>
          <a:endParaRPr lang="en-US"/>
        </a:p>
      </dgm:t>
    </dgm:pt>
    <dgm:pt modelId="{8850FD5E-8A79-4FD5-B714-76A1328B9E3A}">
      <dgm:prSet/>
      <dgm:spPr/>
      <dgm:t>
        <a:bodyPr/>
        <a:lstStyle/>
        <a:p>
          <a:pPr>
            <a:lnSpc>
              <a:spcPct val="100000"/>
            </a:lnSpc>
            <a:defRPr cap="all"/>
          </a:pPr>
          <a:r>
            <a:rPr lang="en-US" i="1">
              <a:latin typeface="Calibri"/>
              <a:ea typeface="Calibri"/>
              <a:cs typeface="Calibri"/>
            </a:rPr>
            <a:t>If unable to attend a meeting, please contact a co-chair within 24 hours</a:t>
          </a:r>
        </a:p>
      </dgm:t>
    </dgm:pt>
    <dgm:pt modelId="{C99F10DE-E025-4763-9203-D0DEDEA0640B}" type="parTrans" cxnId="{F72DF259-9F0D-435C-856E-CCDA9344633A}">
      <dgm:prSet/>
      <dgm:spPr/>
      <dgm:t>
        <a:bodyPr/>
        <a:lstStyle/>
        <a:p>
          <a:endParaRPr lang="en-US"/>
        </a:p>
      </dgm:t>
    </dgm:pt>
    <dgm:pt modelId="{B9B82010-7211-487C-A21B-0747930F7836}" type="sibTrans" cxnId="{F72DF259-9F0D-435C-856E-CCDA9344633A}">
      <dgm:prSet/>
      <dgm:spPr/>
      <dgm:t>
        <a:bodyPr/>
        <a:lstStyle/>
        <a:p>
          <a:endParaRPr lang="en-US"/>
        </a:p>
      </dgm:t>
    </dgm:pt>
    <dgm:pt modelId="{C38F892D-072B-4767-BCED-EB2FBF5FE063}">
      <dgm:prSet/>
      <dgm:spPr/>
      <dgm:t>
        <a:bodyPr/>
        <a:lstStyle/>
        <a:p>
          <a:pPr>
            <a:lnSpc>
              <a:spcPct val="100000"/>
            </a:lnSpc>
            <a:defRPr cap="all"/>
          </a:pPr>
          <a:r>
            <a:rPr lang="en-US" i="1">
              <a:latin typeface="Calibri"/>
              <a:ea typeface="Calibri"/>
              <a:cs typeface="Calibri"/>
            </a:rPr>
            <a:t>Extended leaves to be addressed in bylaws</a:t>
          </a:r>
        </a:p>
      </dgm:t>
    </dgm:pt>
    <dgm:pt modelId="{82066FD1-162D-4E4B-AC50-895B9F96E5F3}" type="parTrans" cxnId="{EAF255BB-3ACD-438F-BDED-199E5B5FE956}">
      <dgm:prSet/>
      <dgm:spPr/>
      <dgm:t>
        <a:bodyPr/>
        <a:lstStyle/>
        <a:p>
          <a:endParaRPr lang="en-US"/>
        </a:p>
      </dgm:t>
    </dgm:pt>
    <dgm:pt modelId="{E82C4BC7-39D1-4674-8F1B-7A63864D8FC2}" type="sibTrans" cxnId="{EAF255BB-3ACD-438F-BDED-199E5B5FE956}">
      <dgm:prSet/>
      <dgm:spPr/>
      <dgm:t>
        <a:bodyPr/>
        <a:lstStyle/>
        <a:p>
          <a:endParaRPr lang="en-US"/>
        </a:p>
      </dgm:t>
    </dgm:pt>
    <dgm:pt modelId="{08A41486-6B1F-45AA-A28E-D3E2A76BFB50}" type="pres">
      <dgm:prSet presAssocID="{0857553D-5DFA-4AD0-92C0-7897BFA2BCC3}" presName="root" presStyleCnt="0">
        <dgm:presLayoutVars>
          <dgm:dir/>
          <dgm:resizeHandles val="exact"/>
        </dgm:presLayoutVars>
      </dgm:prSet>
      <dgm:spPr/>
    </dgm:pt>
    <dgm:pt modelId="{765041EC-BDD6-46D1-B13F-373A7CC18790}" type="pres">
      <dgm:prSet presAssocID="{3089A3ED-E762-4573-9041-4FE17532966A}" presName="compNode" presStyleCnt="0"/>
      <dgm:spPr/>
    </dgm:pt>
    <dgm:pt modelId="{88BCB429-48EC-40B9-BA41-23E55DBA6B05}" type="pres">
      <dgm:prSet presAssocID="{3089A3ED-E762-4573-9041-4FE17532966A}" presName="iconBgRect" presStyleLbl="bgShp" presStyleIdx="0" presStyleCnt="4"/>
      <dgm:spPr/>
    </dgm:pt>
    <dgm:pt modelId="{EFD87813-A1F3-470B-99E7-688AC6079685}" type="pres">
      <dgm:prSet presAssocID="{3089A3ED-E762-4573-9041-4FE17532966A}"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solidFill>
            <a:schemeClr val="tx1"/>
          </a:solidFill>
        </a:ln>
      </dgm:spPr>
      <dgm:extLst>
        <a:ext uri="{E40237B7-FDA0-4F09-8148-C483321AD2D9}">
          <dgm14:cNvPr xmlns:dgm14="http://schemas.microsoft.com/office/drawing/2010/diagram" id="0" name="" descr="Meeting"/>
        </a:ext>
      </dgm:extLst>
    </dgm:pt>
    <dgm:pt modelId="{2ED75666-20D1-4767-A9F7-5CDB3263356A}" type="pres">
      <dgm:prSet presAssocID="{3089A3ED-E762-4573-9041-4FE17532966A}" presName="spaceRect" presStyleCnt="0"/>
      <dgm:spPr/>
    </dgm:pt>
    <dgm:pt modelId="{7CD46E30-848E-4AF5-A7CA-3DEC82E921B3}" type="pres">
      <dgm:prSet presAssocID="{3089A3ED-E762-4573-9041-4FE17532966A}" presName="textRect" presStyleLbl="revTx" presStyleIdx="0" presStyleCnt="4">
        <dgm:presLayoutVars>
          <dgm:chMax val="1"/>
          <dgm:chPref val="1"/>
        </dgm:presLayoutVars>
      </dgm:prSet>
      <dgm:spPr/>
    </dgm:pt>
    <dgm:pt modelId="{34AAA7D6-3356-4DC2-AEB7-1F822634E6BE}" type="pres">
      <dgm:prSet presAssocID="{6BEC7F68-2653-4402-AA74-CD137F289FA3}" presName="sibTrans" presStyleCnt="0"/>
      <dgm:spPr/>
    </dgm:pt>
    <dgm:pt modelId="{56682AE1-3742-482E-9615-8A2CC18CD031}" type="pres">
      <dgm:prSet presAssocID="{BFD9B9DD-BA7C-4FC3-B841-A651C971E16B}" presName="compNode" presStyleCnt="0"/>
      <dgm:spPr/>
    </dgm:pt>
    <dgm:pt modelId="{54D8CA55-01D9-4B4E-96AF-9701CF8DC72B}" type="pres">
      <dgm:prSet presAssocID="{BFD9B9DD-BA7C-4FC3-B841-A651C971E16B}" presName="iconBgRect" presStyleLbl="bgShp" presStyleIdx="1" presStyleCnt="4"/>
      <dgm:spPr/>
    </dgm:pt>
    <dgm:pt modelId="{DB26F260-5484-4305-90F6-FB34C87568F9}" type="pres">
      <dgm:prSet presAssocID="{BFD9B9DD-BA7C-4FC3-B841-A651C971E16B}"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81039416-2755-46CE-B51F-11675992ADEC}" type="pres">
      <dgm:prSet presAssocID="{BFD9B9DD-BA7C-4FC3-B841-A651C971E16B}" presName="spaceRect" presStyleCnt="0"/>
      <dgm:spPr/>
    </dgm:pt>
    <dgm:pt modelId="{990A6370-A2BD-4CAF-8D71-256E9CBDF6AD}" type="pres">
      <dgm:prSet presAssocID="{BFD9B9DD-BA7C-4FC3-B841-A651C971E16B}" presName="textRect" presStyleLbl="revTx" presStyleIdx="1" presStyleCnt="4">
        <dgm:presLayoutVars>
          <dgm:chMax val="1"/>
          <dgm:chPref val="1"/>
        </dgm:presLayoutVars>
      </dgm:prSet>
      <dgm:spPr/>
    </dgm:pt>
    <dgm:pt modelId="{D5C03E44-6410-4D14-8372-519459EF46FE}" type="pres">
      <dgm:prSet presAssocID="{071888F6-E25E-4053-88F5-79E290A0908B}" presName="sibTrans" presStyleCnt="0"/>
      <dgm:spPr/>
    </dgm:pt>
    <dgm:pt modelId="{CDC19959-4F88-406C-B922-6804C8B85E60}" type="pres">
      <dgm:prSet presAssocID="{8850FD5E-8A79-4FD5-B714-76A1328B9E3A}" presName="compNode" presStyleCnt="0"/>
      <dgm:spPr/>
    </dgm:pt>
    <dgm:pt modelId="{521DB30E-DCB9-4D18-B68A-6BEF4295B1FA}" type="pres">
      <dgm:prSet presAssocID="{8850FD5E-8A79-4FD5-B714-76A1328B9E3A}" presName="iconBgRect" presStyleLbl="bgShp" presStyleIdx="2" presStyleCnt="4"/>
      <dgm:spPr/>
    </dgm:pt>
    <dgm:pt modelId="{F3A4597F-8523-4D0B-97BD-D5ACD9D8487C}" type="pres">
      <dgm:prSet presAssocID="{8850FD5E-8A79-4FD5-B714-76A1328B9E3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peaker Phone"/>
        </a:ext>
      </dgm:extLst>
    </dgm:pt>
    <dgm:pt modelId="{488A3DE0-376B-4D48-93BF-F814C0FCEBD2}" type="pres">
      <dgm:prSet presAssocID="{8850FD5E-8A79-4FD5-B714-76A1328B9E3A}" presName="spaceRect" presStyleCnt="0"/>
      <dgm:spPr/>
    </dgm:pt>
    <dgm:pt modelId="{F0D3F589-8516-4F5D-B695-E8ABC64F5565}" type="pres">
      <dgm:prSet presAssocID="{8850FD5E-8A79-4FD5-B714-76A1328B9E3A}" presName="textRect" presStyleLbl="revTx" presStyleIdx="2" presStyleCnt="4">
        <dgm:presLayoutVars>
          <dgm:chMax val="1"/>
          <dgm:chPref val="1"/>
        </dgm:presLayoutVars>
      </dgm:prSet>
      <dgm:spPr/>
    </dgm:pt>
    <dgm:pt modelId="{1C9B0AD6-0F59-43EB-A8EB-A27865B7E73F}" type="pres">
      <dgm:prSet presAssocID="{B9B82010-7211-487C-A21B-0747930F7836}" presName="sibTrans" presStyleCnt="0"/>
      <dgm:spPr/>
    </dgm:pt>
    <dgm:pt modelId="{D273D397-CB44-4359-B339-48D75AF2671A}" type="pres">
      <dgm:prSet presAssocID="{C38F892D-072B-4767-BCED-EB2FBF5FE063}" presName="compNode" presStyleCnt="0"/>
      <dgm:spPr/>
    </dgm:pt>
    <dgm:pt modelId="{CB0BDE6A-57CD-4DE2-A864-089309D7B3C4}" type="pres">
      <dgm:prSet presAssocID="{C38F892D-072B-4767-BCED-EB2FBF5FE063}" presName="iconBgRect" presStyleLbl="bgShp" presStyleIdx="3" presStyleCnt="4"/>
      <dgm:spPr/>
    </dgm:pt>
    <dgm:pt modelId="{AC83B1FC-051D-4177-B924-F63388554059}" type="pres">
      <dgm:prSet presAssocID="{C38F892D-072B-4767-BCED-EB2FBF5FE06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af"/>
        </a:ext>
      </dgm:extLst>
    </dgm:pt>
    <dgm:pt modelId="{57A1A516-F757-468B-B670-495129D718B4}" type="pres">
      <dgm:prSet presAssocID="{C38F892D-072B-4767-BCED-EB2FBF5FE063}" presName="spaceRect" presStyleCnt="0"/>
      <dgm:spPr/>
    </dgm:pt>
    <dgm:pt modelId="{DB048CDE-D19B-4824-B723-48CE61E258B5}" type="pres">
      <dgm:prSet presAssocID="{C38F892D-072B-4767-BCED-EB2FBF5FE063}" presName="textRect" presStyleLbl="revTx" presStyleIdx="3" presStyleCnt="4">
        <dgm:presLayoutVars>
          <dgm:chMax val="1"/>
          <dgm:chPref val="1"/>
        </dgm:presLayoutVars>
      </dgm:prSet>
      <dgm:spPr/>
    </dgm:pt>
  </dgm:ptLst>
  <dgm:cxnLst>
    <dgm:cxn modelId="{F72DF259-9F0D-435C-856E-CCDA9344633A}" srcId="{0857553D-5DFA-4AD0-92C0-7897BFA2BCC3}" destId="{8850FD5E-8A79-4FD5-B714-76A1328B9E3A}" srcOrd="2" destOrd="0" parTransId="{C99F10DE-E025-4763-9203-D0DEDEA0640B}" sibTransId="{B9B82010-7211-487C-A21B-0747930F7836}"/>
    <dgm:cxn modelId="{0241FA91-0F6E-4B54-AA32-DB5204AC6284}" srcId="{0857553D-5DFA-4AD0-92C0-7897BFA2BCC3}" destId="{3089A3ED-E762-4573-9041-4FE17532966A}" srcOrd="0" destOrd="0" parTransId="{16EA32E8-FC7A-430F-B24F-F5336ECF1CAE}" sibTransId="{6BEC7F68-2653-4402-AA74-CD137F289FA3}"/>
    <dgm:cxn modelId="{4538089F-1807-4CD3-8102-3BD1E81D79FC}" srcId="{0857553D-5DFA-4AD0-92C0-7897BFA2BCC3}" destId="{BFD9B9DD-BA7C-4FC3-B841-A651C971E16B}" srcOrd="1" destOrd="0" parTransId="{A72126E2-9237-48B8-B30C-A70E9C8BD486}" sibTransId="{071888F6-E25E-4053-88F5-79E290A0908B}"/>
    <dgm:cxn modelId="{E5DB36A5-DD86-49E9-A8E8-2F80AB6876DD}" type="presOf" srcId="{BFD9B9DD-BA7C-4FC3-B841-A651C971E16B}" destId="{990A6370-A2BD-4CAF-8D71-256E9CBDF6AD}" srcOrd="0" destOrd="0" presId="urn:microsoft.com/office/officeart/2018/5/layout/IconCircleLabelList"/>
    <dgm:cxn modelId="{E1C168AE-2FD7-4B67-AFAA-3CD6D3FC9447}" type="presOf" srcId="{C38F892D-072B-4767-BCED-EB2FBF5FE063}" destId="{DB048CDE-D19B-4824-B723-48CE61E258B5}" srcOrd="0" destOrd="0" presId="urn:microsoft.com/office/officeart/2018/5/layout/IconCircleLabelList"/>
    <dgm:cxn modelId="{94E3E6AF-0469-4015-9DE6-71258A64CC72}" type="presOf" srcId="{8850FD5E-8A79-4FD5-B714-76A1328B9E3A}" destId="{F0D3F589-8516-4F5D-B695-E8ABC64F5565}" srcOrd="0" destOrd="0" presId="urn:microsoft.com/office/officeart/2018/5/layout/IconCircleLabelList"/>
    <dgm:cxn modelId="{EAF255BB-3ACD-438F-BDED-199E5B5FE956}" srcId="{0857553D-5DFA-4AD0-92C0-7897BFA2BCC3}" destId="{C38F892D-072B-4767-BCED-EB2FBF5FE063}" srcOrd="3" destOrd="0" parTransId="{82066FD1-162D-4E4B-AC50-895B9F96E5F3}" sibTransId="{E82C4BC7-39D1-4674-8F1B-7A63864D8FC2}"/>
    <dgm:cxn modelId="{4150F8C3-EE67-4B7D-8289-0C75704396D3}" type="presOf" srcId="{3089A3ED-E762-4573-9041-4FE17532966A}" destId="{7CD46E30-848E-4AF5-A7CA-3DEC82E921B3}" srcOrd="0" destOrd="0" presId="urn:microsoft.com/office/officeart/2018/5/layout/IconCircleLabelList"/>
    <dgm:cxn modelId="{6AB529CE-EB00-4895-A4C6-D84985CA3133}" type="presOf" srcId="{0857553D-5DFA-4AD0-92C0-7897BFA2BCC3}" destId="{08A41486-6B1F-45AA-A28E-D3E2A76BFB50}" srcOrd="0" destOrd="0" presId="urn:microsoft.com/office/officeart/2018/5/layout/IconCircleLabelList"/>
    <dgm:cxn modelId="{4876DB15-5778-4F6E-818A-C7B3E1405F43}" type="presParOf" srcId="{08A41486-6B1F-45AA-A28E-D3E2A76BFB50}" destId="{765041EC-BDD6-46D1-B13F-373A7CC18790}" srcOrd="0" destOrd="0" presId="urn:microsoft.com/office/officeart/2018/5/layout/IconCircleLabelList"/>
    <dgm:cxn modelId="{29B9A7B3-92E2-4FD5-B874-43D3B5FC5920}" type="presParOf" srcId="{765041EC-BDD6-46D1-B13F-373A7CC18790}" destId="{88BCB429-48EC-40B9-BA41-23E55DBA6B05}" srcOrd="0" destOrd="0" presId="urn:microsoft.com/office/officeart/2018/5/layout/IconCircleLabelList"/>
    <dgm:cxn modelId="{0E9E0461-F0D0-4E35-B6F7-6AF033449EFB}" type="presParOf" srcId="{765041EC-BDD6-46D1-B13F-373A7CC18790}" destId="{EFD87813-A1F3-470B-99E7-688AC6079685}" srcOrd="1" destOrd="0" presId="urn:microsoft.com/office/officeart/2018/5/layout/IconCircleLabelList"/>
    <dgm:cxn modelId="{C132DDC2-A609-47D2-BF5A-2CC4A18B2DCA}" type="presParOf" srcId="{765041EC-BDD6-46D1-B13F-373A7CC18790}" destId="{2ED75666-20D1-4767-A9F7-5CDB3263356A}" srcOrd="2" destOrd="0" presId="urn:microsoft.com/office/officeart/2018/5/layout/IconCircleLabelList"/>
    <dgm:cxn modelId="{00932CE8-DE8E-423E-B278-7ECE79226B1C}" type="presParOf" srcId="{765041EC-BDD6-46D1-B13F-373A7CC18790}" destId="{7CD46E30-848E-4AF5-A7CA-3DEC82E921B3}" srcOrd="3" destOrd="0" presId="urn:microsoft.com/office/officeart/2018/5/layout/IconCircleLabelList"/>
    <dgm:cxn modelId="{A9588009-A215-4050-9C23-46484886532D}" type="presParOf" srcId="{08A41486-6B1F-45AA-A28E-D3E2A76BFB50}" destId="{34AAA7D6-3356-4DC2-AEB7-1F822634E6BE}" srcOrd="1" destOrd="0" presId="urn:microsoft.com/office/officeart/2018/5/layout/IconCircleLabelList"/>
    <dgm:cxn modelId="{7D714570-7CE1-4F0D-83C8-8D12087167B0}" type="presParOf" srcId="{08A41486-6B1F-45AA-A28E-D3E2A76BFB50}" destId="{56682AE1-3742-482E-9615-8A2CC18CD031}" srcOrd="2" destOrd="0" presId="urn:microsoft.com/office/officeart/2018/5/layout/IconCircleLabelList"/>
    <dgm:cxn modelId="{43206974-52A9-434A-A9A6-C94D19C7D142}" type="presParOf" srcId="{56682AE1-3742-482E-9615-8A2CC18CD031}" destId="{54D8CA55-01D9-4B4E-96AF-9701CF8DC72B}" srcOrd="0" destOrd="0" presId="urn:microsoft.com/office/officeart/2018/5/layout/IconCircleLabelList"/>
    <dgm:cxn modelId="{AC0323E1-B585-4315-B3D8-63A3A04C3FDB}" type="presParOf" srcId="{56682AE1-3742-482E-9615-8A2CC18CD031}" destId="{DB26F260-5484-4305-90F6-FB34C87568F9}" srcOrd="1" destOrd="0" presId="urn:microsoft.com/office/officeart/2018/5/layout/IconCircleLabelList"/>
    <dgm:cxn modelId="{AB2ACE30-CC16-42CF-B79F-4D94E05F35B9}" type="presParOf" srcId="{56682AE1-3742-482E-9615-8A2CC18CD031}" destId="{81039416-2755-46CE-B51F-11675992ADEC}" srcOrd="2" destOrd="0" presId="urn:microsoft.com/office/officeart/2018/5/layout/IconCircleLabelList"/>
    <dgm:cxn modelId="{025AEB67-BF81-4E39-BF5C-DB91C1317BD1}" type="presParOf" srcId="{56682AE1-3742-482E-9615-8A2CC18CD031}" destId="{990A6370-A2BD-4CAF-8D71-256E9CBDF6AD}" srcOrd="3" destOrd="0" presId="urn:microsoft.com/office/officeart/2018/5/layout/IconCircleLabelList"/>
    <dgm:cxn modelId="{0A323692-C387-4B24-B833-5870A7A5E29C}" type="presParOf" srcId="{08A41486-6B1F-45AA-A28E-D3E2A76BFB50}" destId="{D5C03E44-6410-4D14-8372-519459EF46FE}" srcOrd="3" destOrd="0" presId="urn:microsoft.com/office/officeart/2018/5/layout/IconCircleLabelList"/>
    <dgm:cxn modelId="{A05470F2-BEFE-4C4E-8FD0-512966ABBAE2}" type="presParOf" srcId="{08A41486-6B1F-45AA-A28E-D3E2A76BFB50}" destId="{CDC19959-4F88-406C-B922-6804C8B85E60}" srcOrd="4" destOrd="0" presId="urn:microsoft.com/office/officeart/2018/5/layout/IconCircleLabelList"/>
    <dgm:cxn modelId="{F3BC5A75-1957-413B-9923-C2FCFEB0FE0B}" type="presParOf" srcId="{CDC19959-4F88-406C-B922-6804C8B85E60}" destId="{521DB30E-DCB9-4D18-B68A-6BEF4295B1FA}" srcOrd="0" destOrd="0" presId="urn:microsoft.com/office/officeart/2018/5/layout/IconCircleLabelList"/>
    <dgm:cxn modelId="{23E1F0E1-5F3C-419E-864C-AD5AE9B161C8}" type="presParOf" srcId="{CDC19959-4F88-406C-B922-6804C8B85E60}" destId="{F3A4597F-8523-4D0B-97BD-D5ACD9D8487C}" srcOrd="1" destOrd="0" presId="urn:microsoft.com/office/officeart/2018/5/layout/IconCircleLabelList"/>
    <dgm:cxn modelId="{2EF57632-DD27-44CC-A2A9-D51B364F3528}" type="presParOf" srcId="{CDC19959-4F88-406C-B922-6804C8B85E60}" destId="{488A3DE0-376B-4D48-93BF-F814C0FCEBD2}" srcOrd="2" destOrd="0" presId="urn:microsoft.com/office/officeart/2018/5/layout/IconCircleLabelList"/>
    <dgm:cxn modelId="{416568E0-771C-4458-BA60-868DCB9AE7EF}" type="presParOf" srcId="{CDC19959-4F88-406C-B922-6804C8B85E60}" destId="{F0D3F589-8516-4F5D-B695-E8ABC64F5565}" srcOrd="3" destOrd="0" presId="urn:microsoft.com/office/officeart/2018/5/layout/IconCircleLabelList"/>
    <dgm:cxn modelId="{D000DB02-0B8A-4A5C-A7D4-4857D53AC0A2}" type="presParOf" srcId="{08A41486-6B1F-45AA-A28E-D3E2A76BFB50}" destId="{1C9B0AD6-0F59-43EB-A8EB-A27865B7E73F}" srcOrd="5" destOrd="0" presId="urn:microsoft.com/office/officeart/2018/5/layout/IconCircleLabelList"/>
    <dgm:cxn modelId="{96B44C78-7AFB-4382-9997-E844E5BEA136}" type="presParOf" srcId="{08A41486-6B1F-45AA-A28E-D3E2A76BFB50}" destId="{D273D397-CB44-4359-B339-48D75AF2671A}" srcOrd="6" destOrd="0" presId="urn:microsoft.com/office/officeart/2018/5/layout/IconCircleLabelList"/>
    <dgm:cxn modelId="{BE73A412-B68C-44E3-8B9B-A083CC855FE5}" type="presParOf" srcId="{D273D397-CB44-4359-B339-48D75AF2671A}" destId="{CB0BDE6A-57CD-4DE2-A864-089309D7B3C4}" srcOrd="0" destOrd="0" presId="urn:microsoft.com/office/officeart/2018/5/layout/IconCircleLabelList"/>
    <dgm:cxn modelId="{A86EA660-8E34-48A2-ABCE-8CA1F7EAFDC1}" type="presParOf" srcId="{D273D397-CB44-4359-B339-48D75AF2671A}" destId="{AC83B1FC-051D-4177-B924-F63388554059}" srcOrd="1" destOrd="0" presId="urn:microsoft.com/office/officeart/2018/5/layout/IconCircleLabelList"/>
    <dgm:cxn modelId="{A0C86433-E3EF-4CD4-BC25-DB48D87E9CF3}" type="presParOf" srcId="{D273D397-CB44-4359-B339-48D75AF2671A}" destId="{57A1A516-F757-468B-B670-495129D718B4}" srcOrd="2" destOrd="0" presId="urn:microsoft.com/office/officeart/2018/5/layout/IconCircleLabelList"/>
    <dgm:cxn modelId="{169C2D2A-D9D4-4128-93DD-7FBBA8B7F1E9}" type="presParOf" srcId="{D273D397-CB44-4359-B339-48D75AF2671A}" destId="{DB048CDE-D19B-4824-B723-48CE61E258B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4C22-E897-49B3-8C45-3C9E7C415196}">
      <dsp:nvSpPr>
        <dsp:cNvPr id="0" name=""/>
        <dsp:cNvSpPr/>
      </dsp:nvSpPr>
      <dsp:spPr>
        <a:xfrm>
          <a:off x="0" y="2839"/>
          <a:ext cx="4763558" cy="60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876A1-13F3-40E6-9EC5-22491D38D522}">
      <dsp:nvSpPr>
        <dsp:cNvPr id="0" name=""/>
        <dsp:cNvSpPr/>
      </dsp:nvSpPr>
      <dsp:spPr>
        <a:xfrm>
          <a:off x="182929" y="138902"/>
          <a:ext cx="332599" cy="332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106498-8B04-425D-AF6C-EF7BEB44B248}">
      <dsp:nvSpPr>
        <dsp:cNvPr id="0" name=""/>
        <dsp:cNvSpPr/>
      </dsp:nvSpPr>
      <dsp:spPr>
        <a:xfrm>
          <a:off x="698459" y="2839"/>
          <a:ext cx="4065098" cy="60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0" tIns="64000" rIns="64000" bIns="64000" numCol="1" spcCol="1270" anchor="ctr" anchorCtr="0">
          <a:noAutofit/>
        </a:bodyPr>
        <a:lstStyle/>
        <a:p>
          <a:pPr marL="0" lvl="0" indent="0" algn="l" defTabSz="666750">
            <a:lnSpc>
              <a:spcPct val="100000"/>
            </a:lnSpc>
            <a:spcBef>
              <a:spcPct val="0"/>
            </a:spcBef>
            <a:spcAft>
              <a:spcPct val="35000"/>
            </a:spcAft>
            <a:buNone/>
          </a:pPr>
          <a:r>
            <a:rPr lang="en-US" sz="1500" i="1" kern="1200">
              <a:latin typeface="Calibri"/>
              <a:ea typeface="Calibri"/>
              <a:cs typeface="Calibri"/>
            </a:rPr>
            <a:t>Empowers individuals with lived experience </a:t>
          </a:r>
        </a:p>
      </dsp:txBody>
      <dsp:txXfrm>
        <a:off x="698459" y="2839"/>
        <a:ext cx="4065098" cy="604726"/>
      </dsp:txXfrm>
    </dsp:sp>
    <dsp:sp modelId="{E811D003-527E-4013-BAE8-98E29F37526B}">
      <dsp:nvSpPr>
        <dsp:cNvPr id="0" name=""/>
        <dsp:cNvSpPr/>
      </dsp:nvSpPr>
      <dsp:spPr>
        <a:xfrm>
          <a:off x="0" y="758747"/>
          <a:ext cx="4763558" cy="60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3EAF0-8AB7-4C93-B6C7-39581BAC0B3F}">
      <dsp:nvSpPr>
        <dsp:cNvPr id="0" name=""/>
        <dsp:cNvSpPr/>
      </dsp:nvSpPr>
      <dsp:spPr>
        <a:xfrm>
          <a:off x="182929" y="894810"/>
          <a:ext cx="332599" cy="332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58B81A-CA6E-41A9-8B19-564EBCB9F33E}">
      <dsp:nvSpPr>
        <dsp:cNvPr id="0" name=""/>
        <dsp:cNvSpPr/>
      </dsp:nvSpPr>
      <dsp:spPr>
        <a:xfrm>
          <a:off x="698459" y="758747"/>
          <a:ext cx="4065098" cy="60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0" tIns="64000" rIns="64000" bIns="64000" numCol="1" spcCol="1270" anchor="ctr" anchorCtr="0">
          <a:noAutofit/>
        </a:bodyPr>
        <a:lstStyle/>
        <a:p>
          <a:pPr marL="0" lvl="0" indent="0" algn="l" defTabSz="666750">
            <a:lnSpc>
              <a:spcPct val="100000"/>
            </a:lnSpc>
            <a:spcBef>
              <a:spcPct val="0"/>
            </a:spcBef>
            <a:spcAft>
              <a:spcPct val="35000"/>
            </a:spcAft>
            <a:buNone/>
          </a:pPr>
          <a:r>
            <a:rPr lang="en-US" sz="1500" i="1" kern="1200">
              <a:latin typeface="Calibri"/>
              <a:ea typeface="Calibri"/>
              <a:cs typeface="Calibri"/>
            </a:rPr>
            <a:t>An active and effective LAC can lead to improvement of systems and services</a:t>
          </a:r>
        </a:p>
      </dsp:txBody>
      <dsp:txXfrm>
        <a:off x="698459" y="758747"/>
        <a:ext cx="4065098" cy="604726"/>
      </dsp:txXfrm>
    </dsp:sp>
    <dsp:sp modelId="{0649DD51-569F-48FF-A754-4E02BF296516}">
      <dsp:nvSpPr>
        <dsp:cNvPr id="0" name=""/>
        <dsp:cNvSpPr/>
      </dsp:nvSpPr>
      <dsp:spPr>
        <a:xfrm>
          <a:off x="0" y="1514655"/>
          <a:ext cx="4763558" cy="60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B4B12-D27D-4B2C-ADFF-FF7C4EC467E1}">
      <dsp:nvSpPr>
        <dsp:cNvPr id="0" name=""/>
        <dsp:cNvSpPr/>
      </dsp:nvSpPr>
      <dsp:spPr>
        <a:xfrm>
          <a:off x="182929" y="1650718"/>
          <a:ext cx="332599" cy="332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7216B9-784F-48A0-BD77-A0DC16E0B753}">
      <dsp:nvSpPr>
        <dsp:cNvPr id="0" name=""/>
        <dsp:cNvSpPr/>
      </dsp:nvSpPr>
      <dsp:spPr>
        <a:xfrm>
          <a:off x="698459" y="1514655"/>
          <a:ext cx="4065098" cy="60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0" tIns="64000" rIns="64000" bIns="64000" numCol="1" spcCol="1270" anchor="ctr" anchorCtr="0">
          <a:noAutofit/>
        </a:bodyPr>
        <a:lstStyle/>
        <a:p>
          <a:pPr marL="0" lvl="0" indent="0" algn="l" defTabSz="666750">
            <a:lnSpc>
              <a:spcPct val="100000"/>
            </a:lnSpc>
            <a:spcBef>
              <a:spcPct val="0"/>
            </a:spcBef>
            <a:spcAft>
              <a:spcPct val="35000"/>
            </a:spcAft>
            <a:buNone/>
          </a:pPr>
          <a:r>
            <a:rPr lang="en-US" sz="1500" i="1" kern="1200">
              <a:latin typeface="Calibri"/>
              <a:ea typeface="Calibri"/>
              <a:cs typeface="Calibri"/>
            </a:rPr>
            <a:t>LACs offer advice on what is and is not working </a:t>
          </a:r>
        </a:p>
      </dsp:txBody>
      <dsp:txXfrm>
        <a:off x="698459" y="1514655"/>
        <a:ext cx="4065098" cy="604726"/>
      </dsp:txXfrm>
    </dsp:sp>
    <dsp:sp modelId="{2CE90ED5-11A1-450B-AC08-45A13C34C5A3}">
      <dsp:nvSpPr>
        <dsp:cNvPr id="0" name=""/>
        <dsp:cNvSpPr/>
      </dsp:nvSpPr>
      <dsp:spPr>
        <a:xfrm>
          <a:off x="0" y="2270563"/>
          <a:ext cx="4763558" cy="60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14F76-180F-4ECD-9478-7BE8845AA4FF}">
      <dsp:nvSpPr>
        <dsp:cNvPr id="0" name=""/>
        <dsp:cNvSpPr/>
      </dsp:nvSpPr>
      <dsp:spPr>
        <a:xfrm>
          <a:off x="182929" y="2406626"/>
          <a:ext cx="332599" cy="332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6E435D-7034-4F8F-85E8-5DEFA7A34090}">
      <dsp:nvSpPr>
        <dsp:cNvPr id="0" name=""/>
        <dsp:cNvSpPr/>
      </dsp:nvSpPr>
      <dsp:spPr>
        <a:xfrm>
          <a:off x="698459" y="2270563"/>
          <a:ext cx="4065098" cy="60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0" tIns="64000" rIns="64000" bIns="64000" numCol="1" spcCol="1270" anchor="ctr" anchorCtr="0">
          <a:noAutofit/>
        </a:bodyPr>
        <a:lstStyle/>
        <a:p>
          <a:pPr marL="0" lvl="0" indent="0" algn="l" defTabSz="666750">
            <a:lnSpc>
              <a:spcPct val="100000"/>
            </a:lnSpc>
            <a:spcBef>
              <a:spcPct val="0"/>
            </a:spcBef>
            <a:spcAft>
              <a:spcPct val="35000"/>
            </a:spcAft>
            <a:buNone/>
          </a:pPr>
          <a:r>
            <a:rPr lang="en-US" sz="1500" i="1" kern="1200">
              <a:latin typeface="Calibri"/>
              <a:ea typeface="Calibri"/>
              <a:cs typeface="Calibri"/>
            </a:rPr>
            <a:t>Counties utilize LACs to advise on mental health topics </a:t>
          </a:r>
        </a:p>
      </dsp:txBody>
      <dsp:txXfrm>
        <a:off x="698459" y="2270563"/>
        <a:ext cx="4065098" cy="604726"/>
      </dsp:txXfrm>
    </dsp:sp>
    <dsp:sp modelId="{553ABEB4-B48D-44BC-93C3-CE920C5EADD1}">
      <dsp:nvSpPr>
        <dsp:cNvPr id="0" name=""/>
        <dsp:cNvSpPr/>
      </dsp:nvSpPr>
      <dsp:spPr>
        <a:xfrm>
          <a:off x="0" y="3026471"/>
          <a:ext cx="4763558" cy="60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C114C-2A63-4558-B5FC-BF29C71A707C}">
      <dsp:nvSpPr>
        <dsp:cNvPr id="0" name=""/>
        <dsp:cNvSpPr/>
      </dsp:nvSpPr>
      <dsp:spPr>
        <a:xfrm>
          <a:off x="182929" y="3162534"/>
          <a:ext cx="332599" cy="332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EB8943-5217-445E-A736-7FA398000DD7}">
      <dsp:nvSpPr>
        <dsp:cNvPr id="0" name=""/>
        <dsp:cNvSpPr/>
      </dsp:nvSpPr>
      <dsp:spPr>
        <a:xfrm>
          <a:off x="698459" y="3026471"/>
          <a:ext cx="4065098" cy="60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0" tIns="64000" rIns="64000" bIns="64000" numCol="1" spcCol="1270" anchor="ctr" anchorCtr="0">
          <a:noAutofit/>
        </a:bodyPr>
        <a:lstStyle/>
        <a:p>
          <a:pPr marL="0" lvl="0" indent="0" algn="l" defTabSz="666750">
            <a:lnSpc>
              <a:spcPct val="100000"/>
            </a:lnSpc>
            <a:spcBef>
              <a:spcPct val="0"/>
            </a:spcBef>
            <a:spcAft>
              <a:spcPct val="35000"/>
            </a:spcAft>
            <a:buNone/>
          </a:pPr>
          <a:r>
            <a:rPr lang="en-US" sz="1500" i="1" kern="1200">
              <a:latin typeface="Calibri"/>
              <a:ea typeface="Calibri"/>
              <a:cs typeface="Calibri"/>
            </a:rPr>
            <a:t>Foster advocacy across the regio</a:t>
          </a:r>
          <a:r>
            <a:rPr lang="en-US" sz="1500" kern="1200">
              <a:latin typeface="Calibri"/>
              <a:ea typeface="Calibri"/>
              <a:cs typeface="Calibri"/>
            </a:rPr>
            <a:t>n</a:t>
          </a:r>
        </a:p>
      </dsp:txBody>
      <dsp:txXfrm>
        <a:off x="698459" y="3026471"/>
        <a:ext cx="4065098" cy="60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F2671-F79A-46CF-91E8-1719A3898C65}">
      <dsp:nvSpPr>
        <dsp:cNvPr id="0" name=""/>
        <dsp:cNvSpPr/>
      </dsp:nvSpPr>
      <dsp:spPr>
        <a:xfrm>
          <a:off x="983565" y="814534"/>
          <a:ext cx="783514" cy="7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8C52C-C1AC-45B1-B0B6-02A3E8AD8605}">
      <dsp:nvSpPr>
        <dsp:cNvPr id="0" name=""/>
        <dsp:cNvSpPr/>
      </dsp:nvSpPr>
      <dsp:spPr>
        <a:xfrm>
          <a:off x="1814090" y="748237"/>
          <a:ext cx="90104" cy="170571"/>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714DA-F87C-4736-ADB4-BBD54AB2C7CB}">
      <dsp:nvSpPr>
        <dsp:cNvPr id="0" name=""/>
        <dsp:cNvSpPr/>
      </dsp:nvSpPr>
      <dsp:spPr>
        <a:xfrm>
          <a:off x="494615" y="423560"/>
          <a:ext cx="782021" cy="782021"/>
        </a:xfrm>
        <a:prstGeom prst="ellipse">
          <a:avLst/>
        </a:prstGeom>
        <a:solidFill>
          <a:schemeClr val="accent2">
            <a:lumMod val="75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7" tIns="30347" rIns="30347" bIns="30347"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09139" y="538084"/>
        <a:ext cx="552973" cy="552973"/>
      </dsp:txXfrm>
    </dsp:sp>
    <dsp:sp modelId="{01F5AECE-60A1-4B1F-964F-AC98074145AA}">
      <dsp:nvSpPr>
        <dsp:cNvPr id="0" name=""/>
        <dsp:cNvSpPr/>
      </dsp:nvSpPr>
      <dsp:spPr>
        <a:xfrm>
          <a:off x="4171" y="1371181"/>
          <a:ext cx="1762908" cy="1965600"/>
        </a:xfrm>
        <a:prstGeom prst="upArrowCallout">
          <a:avLst>
            <a:gd name="adj1" fmla="val 50000"/>
            <a:gd name="adj2" fmla="val 20000"/>
            <a:gd name="adj3" fmla="val 20000"/>
            <a:gd name="adj4" fmla="val 100000"/>
          </a:avLst>
        </a:prstGeom>
        <a:solidFill>
          <a:schemeClr val="accent2">
            <a:lumMod val="7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060" tIns="165100" rIns="139060" bIns="165100" numCol="1" spcCol="1270" anchor="t" anchorCtr="0">
          <a:noAutofit/>
        </a:bodyPr>
        <a:lstStyle/>
        <a:p>
          <a:pPr marL="0" lvl="0" indent="0" algn="ctr" defTabSz="889000">
            <a:lnSpc>
              <a:spcPct val="90000"/>
            </a:lnSpc>
            <a:spcBef>
              <a:spcPct val="0"/>
            </a:spcBef>
            <a:spcAft>
              <a:spcPct val="35000"/>
            </a:spcAft>
            <a:buNone/>
          </a:pPr>
          <a:endParaRPr lang="en-US" sz="2000" b="1" kern="1200">
            <a:solidFill>
              <a:schemeClr val="bg1"/>
            </a:solidFill>
          </a:endParaRPr>
        </a:p>
        <a:p>
          <a:pPr marL="0" lvl="0" indent="0" algn="ctr" defTabSz="889000">
            <a:lnSpc>
              <a:spcPct val="90000"/>
            </a:lnSpc>
            <a:spcBef>
              <a:spcPct val="0"/>
            </a:spcBef>
            <a:spcAft>
              <a:spcPct val="35000"/>
            </a:spcAft>
            <a:buNone/>
          </a:pPr>
          <a:r>
            <a:rPr lang="en-US" sz="1800" b="1" kern="1200">
              <a:solidFill>
                <a:schemeClr val="bg1"/>
              </a:solidFill>
            </a:rPr>
            <a:t>IDENTIFY</a:t>
          </a:r>
        </a:p>
      </dsp:txBody>
      <dsp:txXfrm>
        <a:off x="4171" y="1723763"/>
        <a:ext cx="1762908" cy="1613018"/>
      </dsp:txXfrm>
    </dsp:sp>
    <dsp:sp modelId="{747AAF55-C254-4A2A-984B-C559BCDA7DF9}">
      <dsp:nvSpPr>
        <dsp:cNvPr id="0" name=""/>
        <dsp:cNvSpPr/>
      </dsp:nvSpPr>
      <dsp:spPr>
        <a:xfrm>
          <a:off x="1962958" y="814534"/>
          <a:ext cx="1762908" cy="7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C956B-F77D-4030-B29D-23D84B8365D1}">
      <dsp:nvSpPr>
        <dsp:cNvPr id="0" name=""/>
        <dsp:cNvSpPr/>
      </dsp:nvSpPr>
      <dsp:spPr>
        <a:xfrm>
          <a:off x="3772878" y="748237"/>
          <a:ext cx="90104" cy="170571"/>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0C8B1-9CD5-4F00-9D11-C92569065D0C}">
      <dsp:nvSpPr>
        <dsp:cNvPr id="0" name=""/>
        <dsp:cNvSpPr/>
      </dsp:nvSpPr>
      <dsp:spPr>
        <a:xfrm>
          <a:off x="2453402" y="423559"/>
          <a:ext cx="782021" cy="782021"/>
        </a:xfrm>
        <a:prstGeom prst="ellipse">
          <a:avLst/>
        </a:prstGeom>
        <a:solidFill>
          <a:schemeClr val="accent2">
            <a:lumMod val="75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7" tIns="30347" rIns="30347" bIns="30347"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567926" y="538083"/>
        <a:ext cx="552973" cy="552973"/>
      </dsp:txXfrm>
    </dsp:sp>
    <dsp:sp modelId="{474A5AA0-C595-4995-8215-B377997977FE}">
      <dsp:nvSpPr>
        <dsp:cNvPr id="0" name=""/>
        <dsp:cNvSpPr/>
      </dsp:nvSpPr>
      <dsp:spPr>
        <a:xfrm>
          <a:off x="1962958" y="1371181"/>
          <a:ext cx="1762908" cy="1965600"/>
        </a:xfrm>
        <a:prstGeom prst="upArrowCallout">
          <a:avLst>
            <a:gd name="adj1" fmla="val 50000"/>
            <a:gd name="adj2" fmla="val 20000"/>
            <a:gd name="adj3" fmla="val 20000"/>
            <a:gd name="adj4" fmla="val 100000"/>
          </a:avLst>
        </a:prstGeom>
        <a:solidFill>
          <a:schemeClr val="accent2">
            <a:lumMod val="7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060" tIns="165100" rIns="139060" bIns="165100" numCol="1" spcCol="1270" anchor="t" anchorCtr="0">
          <a:noAutofit/>
        </a:bodyPr>
        <a:lstStyle/>
        <a:p>
          <a:pPr marL="0" lvl="0" indent="0" algn="ctr" defTabSz="933450">
            <a:lnSpc>
              <a:spcPct val="90000"/>
            </a:lnSpc>
            <a:spcBef>
              <a:spcPct val="0"/>
            </a:spcBef>
            <a:spcAft>
              <a:spcPct val="35000"/>
            </a:spcAft>
            <a:buNone/>
          </a:pPr>
          <a:endParaRPr lang="en-US" sz="2100" b="1" kern="1200">
            <a:solidFill>
              <a:schemeClr val="bg1"/>
            </a:solidFill>
          </a:endParaRPr>
        </a:p>
        <a:p>
          <a:pPr marL="0" lvl="0" indent="0" algn="ctr" defTabSz="933450">
            <a:lnSpc>
              <a:spcPct val="90000"/>
            </a:lnSpc>
            <a:spcBef>
              <a:spcPct val="0"/>
            </a:spcBef>
            <a:spcAft>
              <a:spcPct val="35000"/>
            </a:spcAft>
            <a:buNone/>
          </a:pPr>
          <a:r>
            <a:rPr lang="en-US" sz="1800" b="1" kern="1200">
              <a:solidFill>
                <a:schemeClr val="bg1"/>
              </a:solidFill>
            </a:rPr>
            <a:t>COORDINATE</a:t>
          </a:r>
        </a:p>
      </dsp:txBody>
      <dsp:txXfrm>
        <a:off x="1962958" y="1723763"/>
        <a:ext cx="1762908" cy="1613018"/>
      </dsp:txXfrm>
    </dsp:sp>
    <dsp:sp modelId="{07B1E89F-DE19-4E29-B537-548FFAFBD33D}">
      <dsp:nvSpPr>
        <dsp:cNvPr id="0" name=""/>
        <dsp:cNvSpPr/>
      </dsp:nvSpPr>
      <dsp:spPr>
        <a:xfrm>
          <a:off x="3921746" y="814534"/>
          <a:ext cx="1776789"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06216-F3A5-451E-B068-9F44C84E7001}">
      <dsp:nvSpPr>
        <dsp:cNvPr id="0" name=""/>
        <dsp:cNvSpPr/>
      </dsp:nvSpPr>
      <dsp:spPr>
        <a:xfrm>
          <a:off x="5745916" y="748237"/>
          <a:ext cx="90813" cy="170571"/>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5A445-F703-4C85-B189-F4478EB621FE}">
      <dsp:nvSpPr>
        <dsp:cNvPr id="0" name=""/>
        <dsp:cNvSpPr/>
      </dsp:nvSpPr>
      <dsp:spPr>
        <a:xfrm>
          <a:off x="4419130" y="423559"/>
          <a:ext cx="782021" cy="782021"/>
        </a:xfrm>
        <a:prstGeom prst="ellipse">
          <a:avLst/>
        </a:prstGeom>
        <a:solidFill>
          <a:schemeClr val="accent2">
            <a:lumMod val="75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7" tIns="30347" rIns="30347" bIns="30347"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533654" y="538083"/>
        <a:ext cx="552973" cy="552973"/>
      </dsp:txXfrm>
    </dsp:sp>
    <dsp:sp modelId="{A4A11484-3AFE-4677-969A-397A64DFB98C}">
      <dsp:nvSpPr>
        <dsp:cNvPr id="0" name=""/>
        <dsp:cNvSpPr/>
      </dsp:nvSpPr>
      <dsp:spPr>
        <a:xfrm>
          <a:off x="3927912" y="1371181"/>
          <a:ext cx="1814643" cy="1965600"/>
        </a:xfrm>
        <a:prstGeom prst="upArrowCallout">
          <a:avLst>
            <a:gd name="adj1" fmla="val 50000"/>
            <a:gd name="adj2" fmla="val 20000"/>
            <a:gd name="adj3" fmla="val 20000"/>
            <a:gd name="adj4" fmla="val 100000"/>
          </a:avLst>
        </a:prstGeom>
        <a:solidFill>
          <a:schemeClr val="accent2">
            <a:lumMod val="7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114" tIns="165100" rIns="144114" bIns="165100" numCol="1" spcCol="1270" anchor="t" anchorCtr="0">
          <a:noAutofit/>
        </a:bodyPr>
        <a:lstStyle/>
        <a:p>
          <a:pPr marL="0" lvl="0" indent="0" algn="ctr" defTabSz="933450">
            <a:lnSpc>
              <a:spcPct val="90000"/>
            </a:lnSpc>
            <a:spcBef>
              <a:spcPct val="0"/>
            </a:spcBef>
            <a:spcAft>
              <a:spcPct val="35000"/>
            </a:spcAft>
            <a:buNone/>
          </a:pPr>
          <a:endParaRPr lang="en-US" sz="2100" b="1" kern="1200"/>
        </a:p>
        <a:p>
          <a:pPr marL="0" lvl="0" indent="0" algn="ctr" defTabSz="933450">
            <a:lnSpc>
              <a:spcPct val="90000"/>
            </a:lnSpc>
            <a:spcBef>
              <a:spcPct val="0"/>
            </a:spcBef>
            <a:spcAft>
              <a:spcPct val="35000"/>
            </a:spcAft>
            <a:buNone/>
          </a:pPr>
          <a:r>
            <a:rPr lang="en-US" sz="2000" b="1" kern="1200">
              <a:solidFill>
                <a:schemeClr val="bg1"/>
              </a:solidFill>
            </a:rPr>
            <a:t>INFORM</a:t>
          </a:r>
        </a:p>
      </dsp:txBody>
      <dsp:txXfrm>
        <a:off x="3927912" y="1734110"/>
        <a:ext cx="1814643" cy="1602671"/>
      </dsp:txXfrm>
    </dsp:sp>
    <dsp:sp modelId="{61509638-85B4-424D-96DD-21A550EBE931}">
      <dsp:nvSpPr>
        <dsp:cNvPr id="0" name=""/>
        <dsp:cNvSpPr/>
      </dsp:nvSpPr>
      <dsp:spPr>
        <a:xfrm>
          <a:off x="5951718" y="814534"/>
          <a:ext cx="1762908"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88B19-D5D6-4D35-9BEE-777FA4203163}">
      <dsp:nvSpPr>
        <dsp:cNvPr id="0" name=""/>
        <dsp:cNvSpPr/>
      </dsp:nvSpPr>
      <dsp:spPr>
        <a:xfrm>
          <a:off x="7761638" y="748237"/>
          <a:ext cx="90104" cy="170571"/>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912E7-F246-4B97-AAB6-211EBE811CA7}">
      <dsp:nvSpPr>
        <dsp:cNvPr id="0" name=""/>
        <dsp:cNvSpPr/>
      </dsp:nvSpPr>
      <dsp:spPr>
        <a:xfrm>
          <a:off x="6442162" y="423559"/>
          <a:ext cx="782021" cy="782021"/>
        </a:xfrm>
        <a:prstGeom prst="ellipse">
          <a:avLst/>
        </a:prstGeom>
        <a:solidFill>
          <a:schemeClr val="accent2">
            <a:lumMod val="75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7" tIns="30347" rIns="30347" bIns="30347"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556686" y="538083"/>
        <a:ext cx="552973" cy="552973"/>
      </dsp:txXfrm>
    </dsp:sp>
    <dsp:sp modelId="{5319A9AD-A82A-4198-A1D1-88B3A701AB05}">
      <dsp:nvSpPr>
        <dsp:cNvPr id="0" name=""/>
        <dsp:cNvSpPr/>
      </dsp:nvSpPr>
      <dsp:spPr>
        <a:xfrm>
          <a:off x="5951718" y="1371181"/>
          <a:ext cx="1762908" cy="1965600"/>
        </a:xfrm>
        <a:prstGeom prst="upArrowCallout">
          <a:avLst>
            <a:gd name="adj1" fmla="val 50000"/>
            <a:gd name="adj2" fmla="val 20000"/>
            <a:gd name="adj3" fmla="val 20000"/>
            <a:gd name="adj4" fmla="val 100000"/>
          </a:avLst>
        </a:prstGeom>
        <a:solidFill>
          <a:schemeClr val="accent2">
            <a:lumMod val="7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060" tIns="165100" rIns="139060" bIns="165100" numCol="1" spcCol="1270" anchor="t" anchorCtr="0">
          <a:noAutofit/>
        </a:bodyPr>
        <a:lstStyle/>
        <a:p>
          <a:pPr marL="0" lvl="0" indent="0" algn="ctr" defTabSz="933450">
            <a:lnSpc>
              <a:spcPct val="90000"/>
            </a:lnSpc>
            <a:spcBef>
              <a:spcPct val="0"/>
            </a:spcBef>
            <a:spcAft>
              <a:spcPct val="35000"/>
            </a:spcAft>
            <a:buNone/>
          </a:pPr>
          <a:endParaRPr lang="en-US" sz="2100" b="1" kern="1200"/>
        </a:p>
        <a:p>
          <a:pPr marL="0" lvl="0" indent="0" algn="ctr" defTabSz="933450">
            <a:lnSpc>
              <a:spcPct val="90000"/>
            </a:lnSpc>
            <a:spcBef>
              <a:spcPct val="0"/>
            </a:spcBef>
            <a:spcAft>
              <a:spcPct val="35000"/>
            </a:spcAft>
            <a:buNone/>
          </a:pPr>
          <a:r>
            <a:rPr lang="en-US" sz="2000" b="1" kern="1200">
              <a:solidFill>
                <a:schemeClr val="bg1"/>
              </a:solidFill>
            </a:rPr>
            <a:t>PLAN</a:t>
          </a:r>
        </a:p>
      </dsp:txBody>
      <dsp:txXfrm>
        <a:off x="5951718" y="1723763"/>
        <a:ext cx="1762908" cy="1613018"/>
      </dsp:txXfrm>
    </dsp:sp>
    <dsp:sp modelId="{EE28E650-E8CC-4BDB-B27E-D305FA27FEEF}">
      <dsp:nvSpPr>
        <dsp:cNvPr id="0" name=""/>
        <dsp:cNvSpPr/>
      </dsp:nvSpPr>
      <dsp:spPr>
        <a:xfrm>
          <a:off x="7910506" y="814534"/>
          <a:ext cx="881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8785C-5623-42AC-AF53-902A22BD8CBD}">
      <dsp:nvSpPr>
        <dsp:cNvPr id="0" name=""/>
        <dsp:cNvSpPr/>
      </dsp:nvSpPr>
      <dsp:spPr>
        <a:xfrm>
          <a:off x="8400949" y="423559"/>
          <a:ext cx="782021" cy="782021"/>
        </a:xfrm>
        <a:prstGeom prst="ellipse">
          <a:avLst/>
        </a:prstGeom>
        <a:solidFill>
          <a:schemeClr val="accent2">
            <a:lumMod val="75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7" tIns="30347" rIns="30347" bIns="30347"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8515473" y="538083"/>
        <a:ext cx="552973" cy="552973"/>
      </dsp:txXfrm>
    </dsp:sp>
    <dsp:sp modelId="{481EDD90-84DE-411C-8D25-E7915646A093}">
      <dsp:nvSpPr>
        <dsp:cNvPr id="0" name=""/>
        <dsp:cNvSpPr/>
      </dsp:nvSpPr>
      <dsp:spPr>
        <a:xfrm>
          <a:off x="7910506" y="1371181"/>
          <a:ext cx="1762908" cy="1965600"/>
        </a:xfrm>
        <a:prstGeom prst="upArrowCallout">
          <a:avLst>
            <a:gd name="adj1" fmla="val 50000"/>
            <a:gd name="adj2" fmla="val 20000"/>
            <a:gd name="adj3" fmla="val 20000"/>
            <a:gd name="adj4" fmla="val 100000"/>
          </a:avLst>
        </a:prstGeom>
        <a:solidFill>
          <a:schemeClr val="accent2">
            <a:lumMod val="7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060" tIns="165100" rIns="139060" bIns="165100" numCol="1" spcCol="1270" anchor="t" anchorCtr="0">
          <a:noAutofit/>
        </a:bodyPr>
        <a:lstStyle/>
        <a:p>
          <a:pPr marL="0" lvl="0" indent="0" algn="ctr" defTabSz="889000">
            <a:lnSpc>
              <a:spcPct val="90000"/>
            </a:lnSpc>
            <a:spcBef>
              <a:spcPct val="0"/>
            </a:spcBef>
            <a:spcAft>
              <a:spcPct val="35000"/>
            </a:spcAft>
            <a:buNone/>
          </a:pPr>
          <a:endParaRPr lang="en-US" sz="2000" b="1" kern="1200">
            <a:solidFill>
              <a:schemeClr val="bg1"/>
            </a:solidFill>
          </a:endParaRPr>
        </a:p>
        <a:p>
          <a:pPr marL="0" lvl="0" indent="0" algn="ctr" defTabSz="889000">
            <a:lnSpc>
              <a:spcPct val="90000"/>
            </a:lnSpc>
            <a:spcBef>
              <a:spcPct val="0"/>
            </a:spcBef>
            <a:spcAft>
              <a:spcPct val="35000"/>
            </a:spcAft>
            <a:buNone/>
          </a:pPr>
          <a:r>
            <a:rPr lang="en-US" sz="2000" b="1" kern="1200">
              <a:solidFill>
                <a:schemeClr val="bg1"/>
              </a:solidFill>
            </a:rPr>
            <a:t>REPORT</a:t>
          </a:r>
        </a:p>
      </dsp:txBody>
      <dsp:txXfrm>
        <a:off x="7910506" y="1723763"/>
        <a:ext cx="1762908" cy="1613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BE0AE-BC73-4033-8BF8-F6DE946E9B11}">
      <dsp:nvSpPr>
        <dsp:cNvPr id="0" name=""/>
        <dsp:cNvSpPr/>
      </dsp:nvSpPr>
      <dsp:spPr>
        <a:xfrm>
          <a:off x="795813" y="0"/>
          <a:ext cx="4178722" cy="417872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BE8EE-CF1A-4F55-831E-E96726E340CD}">
      <dsp:nvSpPr>
        <dsp:cNvPr id="0" name=""/>
        <dsp:cNvSpPr/>
      </dsp:nvSpPr>
      <dsp:spPr>
        <a:xfrm>
          <a:off x="1192792" y="396978"/>
          <a:ext cx="1629701" cy="16297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Co-Chairs (2)</a:t>
          </a:r>
        </a:p>
      </dsp:txBody>
      <dsp:txXfrm>
        <a:off x="1272347" y="476533"/>
        <a:ext cx="1470591" cy="1470591"/>
      </dsp:txXfrm>
    </dsp:sp>
    <dsp:sp modelId="{F999E707-A5C9-4253-8C7B-BBC8FA2EDF14}">
      <dsp:nvSpPr>
        <dsp:cNvPr id="0" name=""/>
        <dsp:cNvSpPr/>
      </dsp:nvSpPr>
      <dsp:spPr>
        <a:xfrm>
          <a:off x="2947855" y="396978"/>
          <a:ext cx="1629701" cy="16297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Secretary (1)</a:t>
          </a:r>
        </a:p>
      </dsp:txBody>
      <dsp:txXfrm>
        <a:off x="3027410" y="476533"/>
        <a:ext cx="1470591" cy="1470591"/>
      </dsp:txXfrm>
    </dsp:sp>
    <dsp:sp modelId="{275506D9-1C1F-4CFB-8535-563019F64E24}">
      <dsp:nvSpPr>
        <dsp:cNvPr id="0" name=""/>
        <dsp:cNvSpPr/>
      </dsp:nvSpPr>
      <dsp:spPr>
        <a:xfrm>
          <a:off x="1192792" y="2152041"/>
          <a:ext cx="1629701" cy="16297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At-Large Executive Council Members (2)</a:t>
          </a:r>
        </a:p>
      </dsp:txBody>
      <dsp:txXfrm>
        <a:off x="1272347" y="2231596"/>
        <a:ext cx="1470591" cy="1470591"/>
      </dsp:txXfrm>
    </dsp:sp>
    <dsp:sp modelId="{02171B01-7138-460B-9850-11AEF649B616}">
      <dsp:nvSpPr>
        <dsp:cNvPr id="0" name=""/>
        <dsp:cNvSpPr/>
      </dsp:nvSpPr>
      <dsp:spPr>
        <a:xfrm>
          <a:off x="2947855" y="2152041"/>
          <a:ext cx="1629701" cy="16297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County Liaisons (4)</a:t>
          </a:r>
        </a:p>
        <a:p>
          <a:pPr marL="114300" lvl="1" indent="-114300" algn="l" defTabSz="622300">
            <a:lnSpc>
              <a:spcPct val="90000"/>
            </a:lnSpc>
            <a:spcBef>
              <a:spcPct val="0"/>
            </a:spcBef>
            <a:spcAft>
              <a:spcPct val="15000"/>
            </a:spcAft>
            <a:buChar char="•"/>
          </a:pPr>
          <a:r>
            <a:rPr lang="en-US" sz="1400" kern="1200"/>
            <a:t>Winona Wabasha Fillmore Houston</a:t>
          </a:r>
        </a:p>
      </dsp:txBody>
      <dsp:txXfrm>
        <a:off x="3027410" y="2231596"/>
        <a:ext cx="1470591" cy="1470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CB429-48EC-40B9-BA41-23E55DBA6B05}">
      <dsp:nvSpPr>
        <dsp:cNvPr id="0" name=""/>
        <dsp:cNvSpPr/>
      </dsp:nvSpPr>
      <dsp:spPr>
        <a:xfrm>
          <a:off x="1501167" y="66921"/>
          <a:ext cx="1531363" cy="15313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87813-A1F3-470B-99E7-688AC6079685}">
      <dsp:nvSpPr>
        <dsp:cNvPr id="0" name=""/>
        <dsp:cNvSpPr/>
      </dsp:nvSpPr>
      <dsp:spPr>
        <a:xfrm>
          <a:off x="1827523" y="393278"/>
          <a:ext cx="878651" cy="878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CD46E30-848E-4AF5-A7CA-3DEC82E921B3}">
      <dsp:nvSpPr>
        <dsp:cNvPr id="0" name=""/>
        <dsp:cNvSpPr/>
      </dsp:nvSpPr>
      <dsp:spPr>
        <a:xfrm>
          <a:off x="1011633" y="2075267"/>
          <a:ext cx="25104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i="1" kern="1200">
              <a:latin typeface="Calibri"/>
              <a:ea typeface="Calibri"/>
              <a:cs typeface="Calibri"/>
            </a:rPr>
            <a:t>Meetings in 2026 will all be HYBRID through Teams</a:t>
          </a:r>
        </a:p>
      </dsp:txBody>
      <dsp:txXfrm>
        <a:off x="1011633" y="2075267"/>
        <a:ext cx="2510432" cy="720000"/>
      </dsp:txXfrm>
    </dsp:sp>
    <dsp:sp modelId="{54D8CA55-01D9-4B4E-96AF-9701CF8DC72B}">
      <dsp:nvSpPr>
        <dsp:cNvPr id="0" name=""/>
        <dsp:cNvSpPr/>
      </dsp:nvSpPr>
      <dsp:spPr>
        <a:xfrm>
          <a:off x="4450925" y="66921"/>
          <a:ext cx="1531363" cy="15313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6F260-5484-4305-90F6-FB34C87568F9}">
      <dsp:nvSpPr>
        <dsp:cNvPr id="0" name=""/>
        <dsp:cNvSpPr/>
      </dsp:nvSpPr>
      <dsp:spPr>
        <a:xfrm>
          <a:off x="4777281" y="393278"/>
          <a:ext cx="878651" cy="878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A6370-A2BD-4CAF-8D71-256E9CBDF6AD}">
      <dsp:nvSpPr>
        <dsp:cNvPr id="0" name=""/>
        <dsp:cNvSpPr/>
      </dsp:nvSpPr>
      <dsp:spPr>
        <a:xfrm>
          <a:off x="3961390" y="2075267"/>
          <a:ext cx="25104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i="1" kern="1200">
              <a:latin typeface="Calibri"/>
              <a:ea typeface="Calibri"/>
              <a:cs typeface="Calibri"/>
            </a:rPr>
            <a:t>Regular attendance at meetings is essential</a:t>
          </a:r>
        </a:p>
      </dsp:txBody>
      <dsp:txXfrm>
        <a:off x="3961390" y="2075267"/>
        <a:ext cx="2510432" cy="720000"/>
      </dsp:txXfrm>
    </dsp:sp>
    <dsp:sp modelId="{521DB30E-DCB9-4D18-B68A-6BEF4295B1FA}">
      <dsp:nvSpPr>
        <dsp:cNvPr id="0" name=""/>
        <dsp:cNvSpPr/>
      </dsp:nvSpPr>
      <dsp:spPr>
        <a:xfrm>
          <a:off x="1501167" y="3422875"/>
          <a:ext cx="1531363" cy="15313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4597F-8523-4D0B-97BD-D5ACD9D8487C}">
      <dsp:nvSpPr>
        <dsp:cNvPr id="0" name=""/>
        <dsp:cNvSpPr/>
      </dsp:nvSpPr>
      <dsp:spPr>
        <a:xfrm>
          <a:off x="1827523" y="3749231"/>
          <a:ext cx="878651" cy="878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3F589-8516-4F5D-B695-E8ABC64F5565}">
      <dsp:nvSpPr>
        <dsp:cNvPr id="0" name=""/>
        <dsp:cNvSpPr/>
      </dsp:nvSpPr>
      <dsp:spPr>
        <a:xfrm>
          <a:off x="1011633" y="5431221"/>
          <a:ext cx="25104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i="1" kern="1200">
              <a:latin typeface="Calibri"/>
              <a:ea typeface="Calibri"/>
              <a:cs typeface="Calibri"/>
            </a:rPr>
            <a:t>If unable to attend a meeting, please contact a co-chair within 24 hours</a:t>
          </a:r>
        </a:p>
      </dsp:txBody>
      <dsp:txXfrm>
        <a:off x="1011633" y="5431221"/>
        <a:ext cx="2510432" cy="720000"/>
      </dsp:txXfrm>
    </dsp:sp>
    <dsp:sp modelId="{CB0BDE6A-57CD-4DE2-A864-089309D7B3C4}">
      <dsp:nvSpPr>
        <dsp:cNvPr id="0" name=""/>
        <dsp:cNvSpPr/>
      </dsp:nvSpPr>
      <dsp:spPr>
        <a:xfrm>
          <a:off x="4450925" y="3422875"/>
          <a:ext cx="1531363" cy="15313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3B1FC-051D-4177-B924-F63388554059}">
      <dsp:nvSpPr>
        <dsp:cNvPr id="0" name=""/>
        <dsp:cNvSpPr/>
      </dsp:nvSpPr>
      <dsp:spPr>
        <a:xfrm>
          <a:off x="4777281" y="3749231"/>
          <a:ext cx="878651" cy="878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48CDE-D19B-4824-B723-48CE61E258B5}">
      <dsp:nvSpPr>
        <dsp:cNvPr id="0" name=""/>
        <dsp:cNvSpPr/>
      </dsp:nvSpPr>
      <dsp:spPr>
        <a:xfrm>
          <a:off x="3961390" y="5431221"/>
          <a:ext cx="25104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i="1" kern="1200">
              <a:latin typeface="Calibri"/>
              <a:ea typeface="Calibri"/>
              <a:cs typeface="Calibri"/>
            </a:rPr>
            <a:t>Extended leaves to be addressed in bylaws</a:t>
          </a:r>
        </a:p>
      </dsp:txBody>
      <dsp:txXfrm>
        <a:off x="3961390" y="5431221"/>
        <a:ext cx="251043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5D1EC30-5B0B-48D0-A1A8-66A96720DF24}" type="datetimeFigureOut">
              <a:rPr lang="en-US" smtClean="0"/>
              <a:t>5/18/2026</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9F68A4D-42A7-45F7-9930-00E8DCB48D7E}" type="datetimeFigureOut">
              <a:rPr lang="en-US" smtClean="0"/>
              <a:t>5/18/2026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n.gov/dhs/mh-advisory-counci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50000"/>
              </a:lnSpc>
            </a:pPr>
            <a:r>
              <a:rPr lang="en-US"/>
              <a:t>In an effort to reduce reliance on institutionalization and bolster individual's abilities to remain integrated within communities while receiving treatment, The Minnesota Comprehensive Mental Health Act of 1987  mandated that every county provide programs including </a:t>
            </a:r>
            <a:r>
              <a:rPr lang="en-US">
                <a:latin typeface="Franklin Gothic Book" panose="020B0503020102020204" pitchFamily="34" charset="0"/>
              </a:rPr>
              <a:t>Assertive Community Treatment (ACT). Dialectical Behavior Therapy (DBT), Targeted Case Management (TCM), Southeast Residential Crisis Center (SERCC), Peer Support, Supportive housing and employment</a:t>
            </a:r>
          </a:p>
          <a:p>
            <a:pPr>
              <a:spcBef>
                <a:spcPct val="20000"/>
              </a:spcBef>
              <a:spcAft>
                <a:spcPts val="612"/>
              </a:spcAft>
            </a:pPr>
            <a:r>
              <a:rPr lang="en-US"/>
              <a:t>case management, community support programs, residential treatment, outpatient services, and Adult Mental Health Local Advisory Councils. MN Statue 245.466 made it law that the voices of those with lived mental health experiences and their families needed to be heard. The goal of Local Advisory Councils (LACs) is to utilize the knowledge of diverse groups of individuals in order to improve mental health services for Minnesotans.</a:t>
            </a:r>
          </a:p>
          <a:p>
            <a:pPr>
              <a:spcBef>
                <a:spcPct val="20000"/>
              </a:spcBef>
              <a:spcAft>
                <a:spcPts val="612"/>
              </a:spcAft>
            </a:pPr>
            <a:endParaRPr lang="en-US"/>
          </a:p>
          <a:p>
            <a:pPr algn="ctr">
              <a:spcBef>
                <a:spcPct val="20000"/>
              </a:spcBef>
              <a:spcAft>
                <a:spcPts val="612"/>
              </a:spcAft>
            </a:pPr>
            <a:endParaRPr lang="en-US">
              <a:latin typeface="Aptos"/>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408755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LACs empower individuals with a lived experience of mental illness and their families. Having an active, productive and effective LAC can lead to the improvement of the local mental health systems and community services. LACs offer advice on the local mental health system on what is and is not working for the community. Counties can utilize LACs to advise them on a range of mental health related topics, such as improving their local mental health and social services systems. Supportive environment for individuals with lived experience and family members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76892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Advise on improving mental health services. Review and evaluate mental health programs. Recommend system changes based on community needs</a:t>
            </a:r>
          </a:p>
          <a:p>
            <a:pPr marL="349964" indent="-349964">
              <a:buFont typeface="Wingdings"/>
              <a:buChar char="§"/>
            </a:pPr>
            <a:r>
              <a:rPr lang="en-US"/>
              <a:t>Guide counties on mental health and social improvements</a:t>
            </a:r>
          </a:p>
          <a:p>
            <a:pPr marL="349964" indent="-349964">
              <a:buFont typeface="Wingdings"/>
              <a:buChar char="§"/>
            </a:pPr>
            <a:r>
              <a:rPr lang="en-US"/>
              <a:t>Elevate the voices of those with lived experience</a:t>
            </a:r>
          </a:p>
          <a:p>
            <a:pPr marL="349964" indent="-349964">
              <a:buFont typeface="Wingdings"/>
              <a:buChar char="§"/>
            </a:pPr>
            <a:r>
              <a:rPr lang="en-US"/>
              <a:t>Help shape local mental health and social services systems</a:t>
            </a:r>
          </a:p>
          <a:p>
            <a:pPr marL="349964" indent="-349964">
              <a:buFont typeface="Wingdings"/>
              <a:buChar char="§"/>
            </a:pP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3635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latin typeface="+mn-lt"/>
              </a:rPr>
              <a:t>Identify Needs: Identify unmet needs in the county’s mental health delivery system and share them each Counties Board of Commissioners.</a:t>
            </a:r>
          </a:p>
          <a:p>
            <a:pPr defTabSz="933237">
              <a:defRPr/>
            </a:pPr>
            <a:r>
              <a:rPr lang="en-US" b="1">
                <a:latin typeface="+mn-lt"/>
              </a:rPr>
              <a:t>Coordinate: Receive input about the coordination of care between state mental health services and community-based mental health service providers.</a:t>
            </a:r>
            <a:endParaRPr lang="en-US"/>
          </a:p>
          <a:p>
            <a:pPr defTabSz="933237">
              <a:defRPr/>
            </a:pPr>
            <a:r>
              <a:rPr lang="en-US" b="1">
                <a:cs typeface="Arial"/>
              </a:rPr>
              <a:t>Inform: Identify for the county board individuals and agencies to receive information about predictors and symptoms of mental health disorders, where mental health services are available, and how to access those services.</a:t>
            </a:r>
            <a:endParaRPr lang="en-US" b="1">
              <a:latin typeface="+mn-lt"/>
            </a:endParaRPr>
          </a:p>
          <a:p>
            <a:pPr defTabSz="933237">
              <a:defRPr/>
            </a:pPr>
            <a:r>
              <a:rPr lang="en-US" b="1">
                <a:latin typeface="+mn-lt"/>
              </a:rPr>
              <a:t>Plan: Provide needs assessments to participate in the development of county and adult mental health initiative plans/applications.</a:t>
            </a:r>
          </a:p>
          <a:p>
            <a:pPr defTabSz="933237">
              <a:defRPr/>
            </a:pPr>
            <a:r>
              <a:rPr lang="en-US" b="1">
                <a:cs typeface="Arial"/>
              </a:rPr>
              <a:t>Report: Report LAC recommendations about the local mental health system to the </a:t>
            </a:r>
            <a:r>
              <a:rPr lang="en-US" b="1">
                <a:cs typeface="Arial"/>
                <a:hlinkClick r:id="rId3"/>
              </a:rPr>
              <a:t>State Advisory Council on Mental Health</a:t>
            </a:r>
            <a:r>
              <a:rPr lang="en-US" b="1">
                <a:cs typeface="Arial"/>
              </a:rPr>
              <a:t>. Unmet needs survey findings are presented to each county board on an annual basis </a:t>
            </a:r>
          </a:p>
          <a:p>
            <a:pPr defTabSz="933237">
              <a:defRPr/>
            </a:pPr>
            <a:endParaRPr lang="en-US" b="1">
              <a:latin typeface="+mn-lt"/>
            </a:endParaRP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291243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173582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4658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9351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82298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949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546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04334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73029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1213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59536" y="907302"/>
            <a:ext cx="4361688" cy="1386965"/>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59536" y="2438545"/>
            <a:ext cx="4366917" cy="3512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89A950D-4E95-617D-73A8-2088AA91A845}"/>
              </a:ext>
            </a:extLst>
          </p:cNvPr>
          <p:cNvSpPr>
            <a:spLocks noGrp="1"/>
          </p:cNvSpPr>
          <p:nvPr>
            <p:ph type="pic" sz="quarter" idx="13"/>
          </p:nvPr>
        </p:nvSpPr>
        <p:spPr>
          <a:xfrm>
            <a:off x="5749422" y="333756"/>
            <a:ext cx="6086539" cy="6190488"/>
          </a:xfrm>
          <a:custGeom>
            <a:avLst/>
            <a:gdLst>
              <a:gd name="connsiteX0" fmla="*/ 0 w 6086539"/>
              <a:gd name="connsiteY0" fmla="*/ 0 h 6181344"/>
              <a:gd name="connsiteX1" fmla="*/ 5900171 w 6086539"/>
              <a:gd name="connsiteY1" fmla="*/ 0 h 6181344"/>
              <a:gd name="connsiteX2" fmla="*/ 6086539 w 6086539"/>
              <a:gd name="connsiteY2" fmla="*/ 186368 h 6181344"/>
              <a:gd name="connsiteX3" fmla="*/ 6086539 w 6086539"/>
              <a:gd name="connsiteY3" fmla="*/ 5994976 h 6181344"/>
              <a:gd name="connsiteX4" fmla="*/ 5900171 w 6086539"/>
              <a:gd name="connsiteY4" fmla="*/ 6181344 h 6181344"/>
              <a:gd name="connsiteX5" fmla="*/ 0 w 6086539"/>
              <a:gd name="connsiteY5" fmla="*/ 6181344 h 61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539" h="6181344">
                <a:moveTo>
                  <a:pt x="0" y="0"/>
                </a:moveTo>
                <a:lnTo>
                  <a:pt x="5900171" y="0"/>
                </a:lnTo>
                <a:cubicBezTo>
                  <a:pt x="6003099" y="0"/>
                  <a:pt x="6086539" y="83440"/>
                  <a:pt x="6086539" y="186368"/>
                </a:cubicBezTo>
                <a:lnTo>
                  <a:pt x="6086539" y="5994976"/>
                </a:lnTo>
                <a:cubicBezTo>
                  <a:pt x="6086539" y="6097904"/>
                  <a:pt x="6003099" y="6181344"/>
                  <a:pt x="5900171" y="6181344"/>
                </a:cubicBezTo>
                <a:lnTo>
                  <a:pt x="0" y="6181344"/>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29916"/>
            <a:ext cx="2031073" cy="328084"/>
          </a:xfrm>
          <a:prstGeom prst="rect">
            <a:avLst/>
          </a:prstGeom>
        </p:spPr>
        <p:txBody>
          <a:bodyPr/>
          <a:lstStyle/>
          <a:p>
            <a:fld id="{D5E635FD-01E5-4F9B-B7E3-4E8E4D553502}"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529916"/>
            <a:ext cx="2805405" cy="328084"/>
          </a:xfrm>
          <a:prstGeom prst="rect">
            <a:avLst/>
          </a:prstGeo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529916"/>
            <a:ext cx="429207" cy="328084"/>
          </a:xfrm>
          <a:prstGeom prst="rect">
            <a:avLst/>
          </a:prstGeo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60735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D61D-AA1D-D414-2D63-F3B4B0760D17}"/>
              </a:ext>
            </a:extLst>
          </p:cNvPr>
          <p:cNvSpPr>
            <a:spLocks noGrp="1"/>
          </p:cNvSpPr>
          <p:nvPr>
            <p:ph type="title"/>
          </p:nvPr>
        </p:nvSpPr>
        <p:spPr>
          <a:xfrm>
            <a:off x="1930708" y="2801929"/>
            <a:ext cx="8686801" cy="2565902"/>
          </a:xfrm>
        </p:spPr>
        <p:txBody>
          <a:bodyPr anchor="b">
            <a:normAutofit/>
          </a:bodyPr>
          <a:lstStyle>
            <a:lvl1pPr>
              <a:lnSpc>
                <a:spcPct val="80000"/>
              </a:lnSpc>
              <a:defRPr sz="6600">
                <a:latin typeface="+mj-lt"/>
              </a:defRPr>
            </a:lvl1pPr>
          </a:lstStyle>
          <a:p>
            <a:r>
              <a:rPr lang="en-US"/>
              <a:t>Click to edit Master title style</a:t>
            </a:r>
          </a:p>
        </p:txBody>
      </p:sp>
      <p:sp>
        <p:nvSpPr>
          <p:cNvPr id="9" name="Text Placeholder 8">
            <a:extLst>
              <a:ext uri="{FF2B5EF4-FFF2-40B4-BE49-F238E27FC236}">
                <a16:creationId xmlns:a16="http://schemas.microsoft.com/office/drawing/2014/main" id="{D1B0EE02-7A0B-46A0-5F6E-CFBC94BDF56D}"/>
              </a:ext>
            </a:extLst>
          </p:cNvPr>
          <p:cNvSpPr>
            <a:spLocks noGrp="1"/>
          </p:cNvSpPr>
          <p:nvPr>
            <p:ph type="body" sz="quarter" idx="13"/>
          </p:nvPr>
        </p:nvSpPr>
        <p:spPr>
          <a:xfrm>
            <a:off x="1346090" y="1726269"/>
            <a:ext cx="3024899" cy="547908"/>
          </a:xfrm>
        </p:spPr>
        <p:txBody>
          <a:bodyPr>
            <a:no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667AE0A-CAE3-D199-2942-E05831D340A1}"/>
              </a:ext>
            </a:extLst>
          </p:cNvPr>
          <p:cNvSpPr>
            <a:spLocks noGrp="1"/>
          </p:cNvSpPr>
          <p:nvPr>
            <p:ph type="dt" sz="half" idx="10"/>
          </p:nvPr>
        </p:nvSpPr>
        <p:spPr>
          <a:xfrm>
            <a:off x="347132" y="6529916"/>
            <a:ext cx="3284341" cy="328084"/>
          </a:xfrm>
          <a:prstGeom prst="rect">
            <a:avLst/>
          </a:prstGeom>
        </p:spPr>
        <p:txBody>
          <a:bodyPr/>
          <a:lstStyle/>
          <a:p>
            <a:fld id="{BE4564F8-E916-4EFF-887D-D1E1BBF6454B}" type="datetime1">
              <a:rPr lang="en-US" smtClean="0"/>
              <a:t>5/18/2026</a:t>
            </a:fld>
            <a:endParaRPr lang="en-US"/>
          </a:p>
        </p:txBody>
      </p:sp>
      <p:sp>
        <p:nvSpPr>
          <p:cNvPr id="4" name="Footer Placeholder 3">
            <a:extLst>
              <a:ext uri="{FF2B5EF4-FFF2-40B4-BE49-F238E27FC236}">
                <a16:creationId xmlns:a16="http://schemas.microsoft.com/office/drawing/2014/main" id="{BFDFBF0A-E355-74AD-4A6E-8FD2BD7A6CA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D971D965-1C87-6430-A8A7-B6EB43D86FC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4200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50428" y="990601"/>
            <a:ext cx="9145991" cy="3630384"/>
          </a:xfrm>
        </p:spPr>
        <p:txBody>
          <a:bodyPr anchor="b">
            <a:noAutofit/>
          </a:bodyPr>
          <a:lstStyle>
            <a:lvl1pPr algn="l">
              <a:defRPr sz="65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347132" y="6529916"/>
            <a:ext cx="3284341" cy="328084"/>
          </a:xfrm>
          <a:prstGeom prst="rect">
            <a:avLst/>
          </a:prstGeom>
        </p:spPr>
        <p:txBody>
          <a:bodyPr/>
          <a:lstStyle>
            <a:lvl1pPr>
              <a:defRPr>
                <a:solidFill>
                  <a:schemeClr val="bg1"/>
                </a:solidFill>
              </a:defRPr>
            </a:lvl1pPr>
          </a:lstStyle>
          <a:p>
            <a:fld id="{BD69ADDC-FB37-4BD0-807F-2EC90205924B}" type="datetime1">
              <a:rPr lang="en-US" smtClean="0"/>
              <a:pPr/>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lvl1pPr>
              <a:defRPr>
                <a:solidFill>
                  <a:schemeClr val="bg1"/>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967429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94251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03850" y="907302"/>
            <a:ext cx="4222117" cy="3697488"/>
          </a:xfrm>
        </p:spPr>
        <p:txBody>
          <a:bodyPr anchor="b">
            <a:normAutofit/>
          </a:bodyPr>
          <a:lstStyle>
            <a:lvl1pPr algn="l">
              <a:defRPr sz="5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03850" y="4731335"/>
            <a:ext cx="4222117" cy="1219362"/>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3E190545-F7D8-0D1C-1BCC-C670CFFE0C60}"/>
              </a:ext>
            </a:extLst>
          </p:cNvPr>
          <p:cNvSpPr>
            <a:spLocks noGrp="1"/>
          </p:cNvSpPr>
          <p:nvPr>
            <p:ph type="pic" sz="quarter" idx="14"/>
          </p:nvPr>
        </p:nvSpPr>
        <p:spPr>
          <a:xfrm>
            <a:off x="358140" y="333756"/>
            <a:ext cx="6226810" cy="6190488"/>
          </a:xfrm>
          <a:custGeom>
            <a:avLst/>
            <a:gdLst>
              <a:gd name="connsiteX0" fmla="*/ 186643 w 6226810"/>
              <a:gd name="connsiteY0" fmla="*/ 0 h 6190488"/>
              <a:gd name="connsiteX1" fmla="*/ 6226810 w 6226810"/>
              <a:gd name="connsiteY1" fmla="*/ 0 h 6190488"/>
              <a:gd name="connsiteX2" fmla="*/ 6226810 w 6226810"/>
              <a:gd name="connsiteY2" fmla="*/ 6190488 h 6190488"/>
              <a:gd name="connsiteX3" fmla="*/ 186643 w 6226810"/>
              <a:gd name="connsiteY3" fmla="*/ 6190488 h 6190488"/>
              <a:gd name="connsiteX4" fmla="*/ 0 w 6226810"/>
              <a:gd name="connsiteY4" fmla="*/ 6003845 h 6190488"/>
              <a:gd name="connsiteX5" fmla="*/ 0 w 6226810"/>
              <a:gd name="connsiteY5" fmla="*/ 186643 h 6190488"/>
              <a:gd name="connsiteX6" fmla="*/ 186643 w 6226810"/>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6810" h="6190488">
                <a:moveTo>
                  <a:pt x="186643" y="0"/>
                </a:moveTo>
                <a:lnTo>
                  <a:pt x="6226810" y="0"/>
                </a:lnTo>
                <a:lnTo>
                  <a:pt x="6226810" y="6190488"/>
                </a:lnTo>
                <a:lnTo>
                  <a:pt x="186643" y="6190488"/>
                </a:lnTo>
                <a:cubicBezTo>
                  <a:pt x="83563" y="6190488"/>
                  <a:pt x="0" y="6106925"/>
                  <a:pt x="0" y="6003845"/>
                </a:cubicBezTo>
                <a:lnTo>
                  <a:pt x="0" y="186643"/>
                </a:lnTo>
                <a:cubicBezTo>
                  <a:pt x="0" y="83563"/>
                  <a:pt x="83563" y="0"/>
                  <a:pt x="186643" y="0"/>
                </a:cubicBezTo>
                <a:close/>
              </a:path>
            </a:pathLst>
          </a:custGeo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wrap="square">
            <a:noAutofit/>
          </a:bodyPr>
          <a:lstStyle/>
          <a:p>
            <a:r>
              <a:rPr lang="en-US"/>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529916"/>
            <a:ext cx="1707625" cy="328084"/>
          </a:xfrm>
          <a:prstGeom prst="rect">
            <a:avLst/>
          </a:prstGeom>
        </p:spPr>
        <p:txBody>
          <a:bodyPr/>
          <a:lstStyle>
            <a:lvl1pPr>
              <a:defRPr>
                <a:solidFill>
                  <a:schemeClr val="tx1"/>
                </a:solidFill>
                <a:effectLst/>
              </a:defRPr>
            </a:lvl1pPr>
          </a:lstStyle>
          <a:p>
            <a:fld id="{254E9985-91B3-42C8-B8D8-B565E04A5E57}" type="datetime1">
              <a:rPr lang="en-US" smtClean="0"/>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804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617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65380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1488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585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2091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64669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57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5/18/2026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9666579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revisor.mn.gov/statutes/cite/245.466"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 name="Rectangle 3">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57989-07E4-B482-9F2A-EBF670F7FA92}"/>
              </a:ext>
            </a:extLst>
          </p:cNvPr>
          <p:cNvSpPr>
            <a:spLocks noGrp="1"/>
          </p:cNvSpPr>
          <p:nvPr>
            <p:ph type="title"/>
          </p:nvPr>
        </p:nvSpPr>
        <p:spPr>
          <a:xfrm>
            <a:off x="1418682" y="1514374"/>
            <a:ext cx="5698067" cy="4479852"/>
          </a:xfrm>
        </p:spPr>
        <p:txBody>
          <a:bodyPr vert="horz" lIns="91440" tIns="45720" rIns="91440" bIns="45720" rtlCol="0" anchor="ctr">
            <a:normAutofit fontScale="90000"/>
          </a:bodyPr>
          <a:lstStyle/>
          <a:p>
            <a:pPr algn="ctr"/>
            <a:r>
              <a:rPr lang="en-US" sz="4000" i="1" dirty="0"/>
              <a:t>Winona, Wabasha, Fillmore, Houston County </a:t>
            </a:r>
            <a:br>
              <a:rPr lang="en-US" sz="4000" dirty="0"/>
            </a:br>
            <a:r>
              <a:rPr lang="en-US" sz="4000" dirty="0"/>
              <a:t>Adult Mental Health Advisory Council </a:t>
            </a:r>
            <a:br>
              <a:rPr lang="en-US" sz="4000" dirty="0"/>
            </a:br>
            <a:br>
              <a:rPr lang="en-US" sz="3100" dirty="0"/>
            </a:br>
            <a:r>
              <a:rPr lang="en-US" sz="3100" dirty="0"/>
              <a:t>New Member Orientation  </a:t>
            </a:r>
            <a:br>
              <a:rPr lang="en-US" sz="3100" dirty="0"/>
            </a:br>
            <a:br>
              <a:rPr lang="en-US" sz="2200" dirty="0"/>
            </a:br>
            <a:r>
              <a:rPr lang="en-US" sz="2200" dirty="0"/>
              <a:t> </a:t>
            </a:r>
            <a:br>
              <a:rPr lang="en-US" sz="2200" dirty="0"/>
            </a:br>
            <a:r>
              <a:rPr lang="en-US" sz="2200" b="1" i="1" dirty="0"/>
              <a:t>Executive Committee</a:t>
            </a:r>
            <a:br>
              <a:rPr lang="en-US" sz="2200" dirty="0"/>
            </a:br>
            <a:r>
              <a:rPr lang="en-US" sz="2200" dirty="0"/>
              <a:t>Co-Chair, Emily Shepardson HVMHC</a:t>
            </a:r>
            <a:br>
              <a:rPr lang="en-US" sz="2200" dirty="0"/>
            </a:br>
            <a:r>
              <a:rPr lang="en-US" sz="2200" dirty="0"/>
              <a:t>Co-Chair, Open  </a:t>
            </a:r>
            <a:br>
              <a:rPr lang="en-US" sz="2200" dirty="0"/>
            </a:br>
            <a:r>
              <a:rPr lang="en-US" sz="2200" dirty="0"/>
              <a:t>Secretary, Open</a:t>
            </a:r>
            <a:br>
              <a:rPr lang="en-US" sz="2200" dirty="0"/>
            </a:br>
            <a:br>
              <a:rPr lang="en-US" sz="2200" dirty="0"/>
            </a:br>
            <a:br>
              <a:rPr lang="en-US" sz="2200" dirty="0"/>
            </a:br>
            <a:br>
              <a:rPr lang="en-US" sz="2200" dirty="0"/>
            </a:br>
            <a:br>
              <a:rPr lang="en-US" sz="2200" dirty="0"/>
            </a:br>
            <a:endParaRPr lang="en-US" sz="2200" dirty="0"/>
          </a:p>
        </p:txBody>
      </p:sp>
      <p:sp>
        <p:nvSpPr>
          <p:cNvPr id="5" name="Isosceles Triangle 4">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7383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reeform: Shape 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Title 1">
            <a:extLst>
              <a:ext uri="{FF2B5EF4-FFF2-40B4-BE49-F238E27FC236}">
                <a16:creationId xmlns:a16="http://schemas.microsoft.com/office/drawing/2014/main" id="{FA7C9A7D-4F10-4710-AB20-B19B742B8B39}"/>
              </a:ext>
            </a:extLst>
          </p:cNvPr>
          <p:cNvSpPr>
            <a:spLocks noGrp="1"/>
          </p:cNvSpPr>
          <p:nvPr/>
        </p:nvSpPr>
        <p:spPr>
          <a:xfrm>
            <a:off x="838200" y="643467"/>
            <a:ext cx="3430982" cy="5571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b="1" kern="1200" dirty="0">
                <a:solidFill>
                  <a:srgbClr val="FFFFFF"/>
                </a:solidFill>
                <a:latin typeface="+mj-lt"/>
                <a:ea typeface="+mj-ea"/>
                <a:cs typeface="+mj-cs"/>
              </a:rPr>
              <a:t>General </a:t>
            </a:r>
            <a:r>
              <a:rPr lang="en-US" b="1" dirty="0">
                <a:solidFill>
                  <a:srgbClr val="FFFFFF"/>
                </a:solidFill>
                <a:latin typeface="+mj-lt"/>
                <a:ea typeface="+mj-ea"/>
                <a:cs typeface="+mj-cs"/>
              </a:rPr>
              <a:t>a</a:t>
            </a:r>
            <a:r>
              <a:rPr lang="en-US" b="1" kern="1200" dirty="0">
                <a:solidFill>
                  <a:srgbClr val="FFFFFF"/>
                </a:solidFill>
                <a:latin typeface="+mj-lt"/>
                <a:ea typeface="+mj-ea"/>
                <a:cs typeface="+mj-cs"/>
              </a:rPr>
              <a:t>ttendance </a:t>
            </a:r>
            <a:r>
              <a:rPr lang="en-US" b="1" dirty="0">
                <a:solidFill>
                  <a:srgbClr val="FFFFFF"/>
                </a:solidFill>
                <a:latin typeface="+mj-lt"/>
                <a:ea typeface="+mj-ea"/>
                <a:cs typeface="+mj-cs"/>
              </a:rPr>
              <a:t>guidelines</a:t>
            </a:r>
            <a:r>
              <a:rPr lang="en-US" b="1" kern="1200" dirty="0">
                <a:solidFill>
                  <a:srgbClr val="FFFFFF"/>
                </a:solidFill>
                <a:latin typeface="+mj-lt"/>
                <a:ea typeface="+mj-ea"/>
                <a:cs typeface="+mj-cs"/>
              </a:rPr>
              <a:t>	</a:t>
            </a:r>
            <a:endParaRPr lang="en-US" dirty="0">
              <a:ea typeface="+mj-ea"/>
              <a:cs typeface="Segoe UI Light"/>
            </a:endParaRPr>
          </a:p>
        </p:txBody>
      </p:sp>
      <p:graphicFrame>
        <p:nvGraphicFramePr>
          <p:cNvPr id="6" name="Content Placeholder 2">
            <a:extLst>
              <a:ext uri="{FF2B5EF4-FFF2-40B4-BE49-F238E27FC236}">
                <a16:creationId xmlns:a16="http://schemas.microsoft.com/office/drawing/2014/main" id="{D09A5B08-A5E0-0D8C-7246-0C6BDAE56EF0}"/>
              </a:ext>
            </a:extLst>
          </p:cNvPr>
          <p:cNvGraphicFramePr>
            <a:graphicFrameLocks noGrp="1"/>
          </p:cNvGraphicFramePr>
          <p:nvPr>
            <p:extLst>
              <p:ext uri="{D42A27DB-BD31-4B8C-83A1-F6EECF244321}">
                <p14:modId xmlns:p14="http://schemas.microsoft.com/office/powerpoint/2010/main" val="738812008"/>
              </p:ext>
            </p:extLst>
          </p:nvPr>
        </p:nvGraphicFramePr>
        <p:xfrm>
          <a:off x="4510955" y="423956"/>
          <a:ext cx="7483456" cy="621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88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A87EA-8BB3-79C6-656A-1A8ABD658D7E}"/>
              </a:ext>
            </a:extLst>
          </p:cNvPr>
          <p:cNvSpPr>
            <a:spLocks noGrp="1"/>
          </p:cNvSpPr>
          <p:nvPr>
            <p:ph type="ctrTitle"/>
          </p:nvPr>
        </p:nvSpPr>
        <p:spPr>
          <a:xfrm>
            <a:off x="1091740" y="1293408"/>
            <a:ext cx="5935445" cy="4271183"/>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nSpc>
                <a:spcPct val="90000"/>
              </a:lnSpc>
            </a:pPr>
            <a:r>
              <a:rPr lang="en-US" sz="3600" i="1" dirty="0">
                <a:solidFill>
                  <a:schemeClr val="accent1"/>
                </a:solidFill>
              </a:rPr>
              <a:t>Going forward...</a:t>
            </a:r>
            <a:br>
              <a:rPr lang="en-US" sz="2400" dirty="0">
                <a:solidFill>
                  <a:schemeClr val="accent2">
                    <a:lumMod val="50000"/>
                  </a:schemeClr>
                </a:solidFill>
                <a:latin typeface="+mj-lt"/>
                <a:ea typeface="+mj-ea"/>
                <a:cs typeface="+mj-cs"/>
              </a:rPr>
            </a:br>
            <a:br>
              <a:rPr lang="en-US" sz="2400" dirty="0">
                <a:solidFill>
                  <a:schemeClr val="accent2">
                    <a:lumMod val="50000"/>
                  </a:schemeClr>
                </a:solidFill>
                <a:latin typeface="+mj-lt"/>
                <a:ea typeface="+mj-ea"/>
                <a:cs typeface="+mj-cs"/>
              </a:rPr>
            </a:br>
            <a:r>
              <a:rPr lang="en-US" sz="2400" dirty="0">
                <a:solidFill>
                  <a:schemeClr val="accent2">
                    <a:lumMod val="50000"/>
                  </a:schemeClr>
                </a:solidFill>
                <a:latin typeface="+mj-lt"/>
                <a:ea typeface="+mj-ea"/>
                <a:cs typeface="+mj-cs"/>
              </a:rPr>
              <a:t>Make edits to bylaws draft  </a:t>
            </a:r>
            <a:br>
              <a:rPr lang="en-US" sz="2400" dirty="0">
                <a:solidFill>
                  <a:schemeClr val="accent2">
                    <a:lumMod val="50000"/>
                  </a:schemeClr>
                </a:solidFill>
                <a:latin typeface="+mj-lt"/>
                <a:ea typeface="+mj-ea"/>
                <a:cs typeface="+mj-cs"/>
              </a:rPr>
            </a:br>
            <a:br>
              <a:rPr lang="en-US" sz="2400" dirty="0">
                <a:solidFill>
                  <a:schemeClr val="accent2">
                    <a:lumMod val="50000"/>
                  </a:schemeClr>
                </a:solidFill>
                <a:latin typeface="+mj-lt"/>
                <a:ea typeface="+mj-ea"/>
                <a:cs typeface="+mj-cs"/>
              </a:rPr>
            </a:br>
            <a:r>
              <a:rPr lang="en-US" sz="2400" dirty="0">
                <a:solidFill>
                  <a:schemeClr val="accent2">
                    <a:lumMod val="50000"/>
                  </a:schemeClr>
                </a:solidFill>
                <a:latin typeface="+mj-lt"/>
                <a:ea typeface="+mj-ea"/>
                <a:cs typeface="+mj-cs"/>
              </a:rPr>
              <a:t>Get familiar with guidebook</a:t>
            </a:r>
            <a:br>
              <a:rPr lang="en-US" sz="2400" dirty="0">
                <a:solidFill>
                  <a:schemeClr val="accent2">
                    <a:lumMod val="50000"/>
                  </a:schemeClr>
                </a:solidFill>
                <a:latin typeface="+mj-lt"/>
                <a:ea typeface="+mj-ea"/>
                <a:cs typeface="+mj-cs"/>
              </a:rPr>
            </a:br>
            <a:br>
              <a:rPr lang="en-US" sz="2400" dirty="0">
                <a:solidFill>
                  <a:schemeClr val="accent2">
                    <a:lumMod val="50000"/>
                  </a:schemeClr>
                </a:solidFill>
                <a:latin typeface="+mj-lt"/>
                <a:ea typeface="+mj-ea"/>
                <a:cs typeface="+mj-cs"/>
              </a:rPr>
            </a:br>
            <a:r>
              <a:rPr lang="en-US" sz="2400" dirty="0">
                <a:solidFill>
                  <a:schemeClr val="accent2">
                    <a:lumMod val="50000"/>
                  </a:schemeClr>
                </a:solidFill>
                <a:latin typeface="+mj-lt"/>
                <a:ea typeface="+mj-ea"/>
                <a:cs typeface="+mj-cs"/>
              </a:rPr>
              <a:t>Recruit members for June's meeting</a:t>
            </a:r>
            <a:br>
              <a:rPr lang="en-US" sz="2400" dirty="0">
                <a:solidFill>
                  <a:schemeClr val="accent2">
                    <a:lumMod val="50000"/>
                  </a:schemeClr>
                </a:solidFill>
                <a:latin typeface="+mj-lt"/>
                <a:ea typeface="+mj-ea"/>
                <a:cs typeface="+mj-cs"/>
              </a:rPr>
            </a:br>
            <a:r>
              <a:rPr lang="en-US" sz="2200" dirty="0">
                <a:solidFill>
                  <a:schemeClr val="accent1"/>
                </a:solidFill>
                <a:latin typeface="+mj-lt"/>
                <a:ea typeface="+mj-ea"/>
                <a:cs typeface="+mj-cs"/>
              </a:rPr>
              <a:t> </a:t>
            </a:r>
            <a:br>
              <a:rPr lang="en-US" sz="2200" dirty="0">
                <a:latin typeface="+mj-lt"/>
                <a:ea typeface="+mj-ea"/>
                <a:cs typeface="+mj-cs"/>
              </a:rPr>
            </a:br>
            <a:endParaRPr lang="en-US" sz="2200" dirty="0">
              <a:solidFill>
                <a:schemeClr val="accent1"/>
              </a:solidFill>
              <a:latin typeface="+mj-lt"/>
              <a:ea typeface="+mj-ea"/>
              <a:cs typeface="+mj-cs"/>
            </a:endParaRPr>
          </a:p>
        </p:txBody>
      </p:sp>
      <p:sp>
        <p:nvSpPr>
          <p:cNvPr id="21" name="Isosceles Triangle 20">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D69C0A87-B7C9-0304-1AF6-E6D0D2DB18A4}"/>
              </a:ext>
            </a:extLst>
          </p:cNvPr>
          <p:cNvSpPr txBox="1">
            <a:spLocks/>
          </p:cNvSpPr>
          <p:nvPr/>
        </p:nvSpPr>
        <p:spPr>
          <a:xfrm>
            <a:off x="8030212" y="523075"/>
            <a:ext cx="3213122" cy="543262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5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lnSpc>
                <a:spcPct val="90000"/>
              </a:lnSpc>
            </a:pPr>
            <a:endParaRPr lang="en-US" sz="4800" dirty="0">
              <a:solidFill>
                <a:schemeClr val="accent1"/>
              </a:solidFill>
              <a:latin typeface="+mj-lt"/>
              <a:ea typeface="+mj-ea"/>
              <a:cs typeface="+mj-cs"/>
            </a:endParaRPr>
          </a:p>
          <a:p>
            <a:pPr algn="ctr">
              <a:lnSpc>
                <a:spcPct val="90000"/>
              </a:lnSpc>
            </a:pPr>
            <a:endParaRPr lang="en-US" sz="4800" dirty="0">
              <a:solidFill>
                <a:schemeClr val="accent1"/>
              </a:solidFill>
              <a:latin typeface="+mj-lt"/>
              <a:ea typeface="+mj-ea"/>
              <a:cs typeface="+mj-cs"/>
            </a:endParaRPr>
          </a:p>
          <a:p>
            <a:pPr algn="ctr">
              <a:lnSpc>
                <a:spcPct val="90000"/>
              </a:lnSpc>
            </a:pPr>
            <a:r>
              <a:rPr lang="en-US" sz="4800" dirty="0">
                <a:solidFill>
                  <a:schemeClr val="accent1"/>
                </a:solidFill>
                <a:latin typeface="+mj-lt"/>
                <a:ea typeface="+mj-ea"/>
                <a:cs typeface="+mj-cs"/>
              </a:rPr>
              <a:t>Q &amp; A</a:t>
            </a:r>
          </a:p>
          <a:p>
            <a:pPr algn="ctr">
              <a:lnSpc>
                <a:spcPct val="90000"/>
              </a:lnSpc>
            </a:pPr>
            <a:br>
              <a:rPr lang="en-US" sz="4800" dirty="0">
                <a:solidFill>
                  <a:schemeClr val="accent1"/>
                </a:solidFill>
                <a:latin typeface="+mj-lt"/>
                <a:ea typeface="+mj-ea"/>
                <a:cs typeface="+mj-cs"/>
              </a:rPr>
            </a:br>
            <a:endParaRPr lang="en-US" sz="4000" dirty="0">
              <a:solidFill>
                <a:schemeClr val="accent1"/>
              </a:solidFill>
              <a:latin typeface="+mj-lt"/>
              <a:ea typeface="+mj-ea"/>
              <a:cs typeface="+mj-cs"/>
            </a:endParaRPr>
          </a:p>
        </p:txBody>
      </p:sp>
    </p:spTree>
    <p:extLst>
      <p:ext uri="{BB962C8B-B14F-4D97-AF65-F5344CB8AC3E}">
        <p14:creationId xmlns:p14="http://schemas.microsoft.com/office/powerpoint/2010/main" val="327273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5AC12F-9AE4-0689-9318-E0DEDE5D7FD9}"/>
              </a:ext>
            </a:extLst>
          </p:cNvPr>
          <p:cNvSpPr>
            <a:spLocks noGrp="1"/>
          </p:cNvSpPr>
          <p:nvPr>
            <p:ph idx="1"/>
          </p:nvPr>
        </p:nvSpPr>
        <p:spPr>
          <a:xfrm>
            <a:off x="699472" y="2815118"/>
            <a:ext cx="10793053" cy="3938623"/>
          </a:xfrm>
        </p:spPr>
        <p:txBody>
          <a:bodyPr vert="horz" lIns="91440" tIns="45720" rIns="91440" bIns="45720" rtlCol="0" anchor="t">
            <a:normAutofit lnSpcReduction="10000"/>
          </a:bodyPr>
          <a:lstStyle/>
          <a:p>
            <a:pPr marL="0" indent="0">
              <a:spcAft>
                <a:spcPts val="1200"/>
              </a:spcAft>
              <a:buNone/>
            </a:pPr>
            <a:r>
              <a:rPr lang="en-US" sz="2400" b="1">
                <a:solidFill>
                  <a:schemeClr val="bg1"/>
                </a:solidFill>
                <a:ea typeface="Calibri Light"/>
                <a:cs typeface="Calibri Light"/>
              </a:rPr>
              <a:t>The Minnesota Comprehensive Mental Health Act of 1987 </a:t>
            </a:r>
            <a:r>
              <a:rPr lang="en-US" sz="2400">
                <a:solidFill>
                  <a:schemeClr val="bg1"/>
                </a:solidFill>
                <a:ea typeface="Calibri Light"/>
                <a:cs typeface="Calibri Light"/>
              </a:rPr>
              <a:t>e</a:t>
            </a:r>
            <a:r>
              <a:rPr lang="en-US" sz="2400">
                <a:solidFill>
                  <a:schemeClr val="bg1"/>
                </a:solidFill>
                <a:ea typeface="Calibri"/>
                <a:cs typeface="Calibri"/>
              </a:rPr>
              <a:t>stablished every county as responsible for developing and offering:</a:t>
            </a:r>
          </a:p>
          <a:p>
            <a:pPr marL="0" indent="0">
              <a:spcBef>
                <a:spcPts val="1000"/>
              </a:spcBef>
              <a:spcAft>
                <a:spcPts val="1200"/>
              </a:spcAft>
              <a:buNone/>
            </a:pPr>
            <a:r>
              <a:rPr lang="en-US" sz="2000" i="0">
                <a:solidFill>
                  <a:schemeClr val="bg1"/>
                </a:solidFill>
                <a:ea typeface="Calibri"/>
                <a:cs typeface="Calibri"/>
              </a:rPr>
              <a:t>	</a:t>
            </a:r>
            <a:r>
              <a:rPr lang="en-US" sz="2000" i="1">
                <a:solidFill>
                  <a:schemeClr val="bg1"/>
                </a:solidFill>
                <a:ea typeface="Calibri"/>
                <a:cs typeface="Calibri"/>
              </a:rPr>
              <a:t>- Dialectical Behavior Therapy (DBT)</a:t>
            </a:r>
          </a:p>
          <a:p>
            <a:pPr marL="0" indent="0">
              <a:spcBef>
                <a:spcPts val="1000"/>
              </a:spcBef>
              <a:spcAft>
                <a:spcPts val="1200"/>
              </a:spcAft>
              <a:buNone/>
            </a:pPr>
            <a:r>
              <a:rPr lang="en-US" sz="2000" i="1">
                <a:solidFill>
                  <a:schemeClr val="bg1"/>
                </a:solidFill>
                <a:ea typeface="Calibri"/>
                <a:cs typeface="Calibri"/>
              </a:rPr>
              <a:t>	- Targeted Case Management</a:t>
            </a:r>
          </a:p>
          <a:p>
            <a:pPr marL="0" indent="0">
              <a:spcBef>
                <a:spcPts val="1000"/>
              </a:spcBef>
              <a:spcAft>
                <a:spcPts val="1200"/>
              </a:spcAft>
              <a:buNone/>
            </a:pPr>
            <a:r>
              <a:rPr lang="en-US" sz="2000" i="1">
                <a:solidFill>
                  <a:schemeClr val="bg1"/>
                </a:solidFill>
                <a:ea typeface="Calibri"/>
                <a:cs typeface="Calibri"/>
              </a:rPr>
              <a:t>	- Supportive housing and employment</a:t>
            </a:r>
          </a:p>
          <a:p>
            <a:pPr marL="0" indent="0">
              <a:spcBef>
                <a:spcPts val="1000"/>
              </a:spcBef>
              <a:spcAft>
                <a:spcPts val="1200"/>
              </a:spcAft>
              <a:buNone/>
            </a:pPr>
            <a:r>
              <a:rPr lang="en-US" sz="2000" i="1">
                <a:solidFill>
                  <a:schemeClr val="bg1"/>
                </a:solidFill>
                <a:ea typeface="Calibri"/>
                <a:cs typeface="Calibri"/>
              </a:rPr>
              <a:t>	- Peer Support</a:t>
            </a:r>
          </a:p>
          <a:p>
            <a:pPr marL="0" indent="0">
              <a:spcBef>
                <a:spcPts val="1000"/>
              </a:spcBef>
              <a:spcAft>
                <a:spcPts val="1200"/>
              </a:spcAft>
              <a:buNone/>
            </a:pPr>
            <a:r>
              <a:rPr lang="en-US" sz="2000" i="1">
                <a:solidFill>
                  <a:schemeClr val="bg1"/>
                </a:solidFill>
                <a:ea typeface="Calibri"/>
                <a:cs typeface="Calibri"/>
              </a:rPr>
              <a:t>	- Local Advisory Council</a:t>
            </a:r>
          </a:p>
          <a:p>
            <a:pPr marL="914400" lvl="2" indent="0">
              <a:spcBef>
                <a:spcPts val="0"/>
              </a:spcBef>
              <a:spcAft>
                <a:spcPts val="600"/>
              </a:spcAft>
              <a:buNone/>
            </a:pPr>
            <a:r>
              <a:rPr lang="en-US" sz="1600" i="0">
                <a:solidFill>
                  <a:schemeClr val="bg1"/>
                </a:solidFill>
                <a:cs typeface="Segoe UI"/>
              </a:rPr>
              <a:t>					* </a:t>
            </a:r>
            <a:r>
              <a:rPr lang="en-US" sz="1600" i="0">
                <a:solidFill>
                  <a:schemeClr val="bg1"/>
                </a:solidFill>
                <a:cs typeface="Segoe UI"/>
                <a:hlinkClick r:id="rId3">
                  <a:extLst>
                    <a:ext uri="{A12FA001-AC4F-418D-AE19-62706E023703}">
                      <ahyp:hlinkClr xmlns:ahyp="http://schemas.microsoft.com/office/drawing/2018/hyperlinkcolor" val="tx"/>
                    </a:ext>
                  </a:extLst>
                </a:hlinkClick>
              </a:rPr>
              <a:t>MN Statutes 245.466</a:t>
            </a:r>
            <a:endParaRPr lang="en-US">
              <a:solidFill>
                <a:schemeClr val="bg1"/>
              </a:solidFill>
              <a:hlinkClick r:id="" action="ppaction://noaction">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670CEE1D-D6A1-35DE-77E6-086D2D7F42CD}"/>
              </a:ext>
            </a:extLst>
          </p:cNvPr>
          <p:cNvSpPr txBox="1"/>
          <p:nvPr/>
        </p:nvSpPr>
        <p:spPr>
          <a:xfrm>
            <a:off x="47895" y="625215"/>
            <a:ext cx="12096209" cy="2092881"/>
          </a:xfrm>
          <a:prstGeom prst="rect">
            <a:avLst/>
          </a:prstGeom>
          <a:noFill/>
        </p:spPr>
        <p:txBody>
          <a:bodyPr wrap="square" rtlCol="0">
            <a:spAutoFit/>
          </a:bodyPr>
          <a:lstStyle/>
          <a:p>
            <a:pPr algn="ctr"/>
            <a:r>
              <a:rPr lang="en-US" sz="4000" b="1" i="1">
                <a:solidFill>
                  <a:schemeClr val="bg1"/>
                </a:solidFill>
              </a:rPr>
              <a:t>What are Local Advisory Councils? </a:t>
            </a:r>
          </a:p>
          <a:p>
            <a:pPr algn="ctr"/>
            <a:br>
              <a:rPr lang="en-US" sz="2400" b="1">
                <a:solidFill>
                  <a:schemeClr val="bg1"/>
                </a:solidFill>
              </a:rPr>
            </a:br>
            <a:r>
              <a:rPr lang="en-US" sz="2400">
                <a:solidFill>
                  <a:schemeClr val="bg1"/>
                </a:solidFill>
              </a:rPr>
              <a:t>Community based advisory group focused on improving mental health systems, centering voices of individuals with lived experience</a:t>
            </a:r>
          </a:p>
          <a:p>
            <a:endParaRPr lang="en-US"/>
          </a:p>
        </p:txBody>
      </p:sp>
    </p:spTree>
    <p:extLst>
      <p:ext uri="{BB962C8B-B14F-4D97-AF65-F5344CB8AC3E}">
        <p14:creationId xmlns:p14="http://schemas.microsoft.com/office/powerpoint/2010/main" val="239584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B68BFBE-9363-2680-BAC7-22906CFDB4D8}"/>
              </a:ext>
            </a:extLst>
          </p:cNvPr>
          <p:cNvSpPr>
            <a:spLocks noGrp="1"/>
          </p:cNvSpPr>
          <p:nvPr>
            <p:ph type="title"/>
          </p:nvPr>
        </p:nvSpPr>
        <p:spPr>
          <a:xfrm>
            <a:off x="677334" y="885825"/>
            <a:ext cx="8596668" cy="825500"/>
          </a:xfrm>
        </p:spPr>
        <p:txBody>
          <a:bodyPr vert="horz" lIns="91440" tIns="45720" rIns="91440" bIns="45720" rtlCol="0" anchor="t">
            <a:normAutofit/>
          </a:bodyPr>
          <a:lstStyle/>
          <a:p>
            <a:r>
              <a:rPr lang="en-US"/>
              <a:t>Benefits of LAC Participation</a:t>
            </a:r>
          </a:p>
        </p:txBody>
      </p:sp>
      <p:graphicFrame>
        <p:nvGraphicFramePr>
          <p:cNvPr id="6" name="Content Placeholder 2">
            <a:extLst>
              <a:ext uri="{FF2B5EF4-FFF2-40B4-BE49-F238E27FC236}">
                <a16:creationId xmlns:a16="http://schemas.microsoft.com/office/drawing/2014/main" id="{865E0B52-EDFC-56BF-4447-BD8DE591ECF1}"/>
              </a:ext>
            </a:extLst>
          </p:cNvPr>
          <p:cNvGraphicFramePr>
            <a:graphicFrameLocks noGrp="1"/>
          </p:cNvGraphicFramePr>
          <p:nvPr>
            <p:ph sz="half" idx="1"/>
            <p:extLst>
              <p:ext uri="{D42A27DB-BD31-4B8C-83A1-F6EECF244321}">
                <p14:modId xmlns:p14="http://schemas.microsoft.com/office/powerpoint/2010/main" val="3142292406"/>
              </p:ext>
            </p:extLst>
          </p:nvPr>
        </p:nvGraphicFramePr>
        <p:xfrm>
          <a:off x="677863" y="2160588"/>
          <a:ext cx="4763558" cy="363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97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DC61B8-6337-A871-0CCC-42B50E354E51}"/>
              </a:ext>
            </a:extLst>
          </p:cNvPr>
          <p:cNvSpPr/>
          <p:nvPr/>
        </p:nvSpPr>
        <p:spPr>
          <a:xfrm>
            <a:off x="587660" y="1281471"/>
            <a:ext cx="4724079" cy="4369316"/>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78EE4-59A9-B1A6-0C83-95D888CF9886}"/>
              </a:ext>
            </a:extLst>
          </p:cNvPr>
          <p:cNvSpPr>
            <a:spLocks noGrp="1"/>
          </p:cNvSpPr>
          <p:nvPr>
            <p:ph type="title"/>
          </p:nvPr>
        </p:nvSpPr>
        <p:spPr>
          <a:xfrm>
            <a:off x="757184" y="2496621"/>
            <a:ext cx="4451814" cy="2157572"/>
          </a:xfrm>
        </p:spPr>
        <p:txBody>
          <a:bodyPr vert="horz" lIns="91440" tIns="45720" rIns="91440" bIns="45720" rtlCol="0" anchor="ctr">
            <a:normAutofit fontScale="90000"/>
          </a:bodyPr>
          <a:lstStyle/>
          <a:p>
            <a:pPr algn="ctr"/>
            <a:r>
              <a:rPr lang="en-US" sz="4400">
                <a:ln w="0"/>
                <a:solidFill>
                  <a:schemeClr val="bg1"/>
                </a:solidFill>
                <a:effectLst>
                  <a:outerShdw blurRad="38100" dist="19050" dir="2700000" algn="tl" rotWithShape="0">
                    <a:schemeClr val="dk1">
                      <a:alpha val="40000"/>
                    </a:schemeClr>
                  </a:outerShdw>
                </a:effectLst>
              </a:rPr>
              <a:t>Overview of</a:t>
            </a:r>
            <a:br>
              <a:rPr lang="en-US" sz="4400">
                <a:ln w="0"/>
                <a:solidFill>
                  <a:schemeClr val="bg1"/>
                </a:solidFill>
                <a:effectLst>
                  <a:outerShdw blurRad="38100" dist="19050" dir="2700000" algn="tl" rotWithShape="0">
                    <a:schemeClr val="dk1">
                      <a:alpha val="40000"/>
                    </a:schemeClr>
                  </a:outerShdw>
                </a:effectLst>
              </a:rPr>
            </a:br>
            <a:r>
              <a:rPr lang="en-US" sz="4400">
                <a:ln w="0"/>
                <a:solidFill>
                  <a:schemeClr val="bg1"/>
                </a:solidFill>
                <a:effectLst>
                  <a:outerShdw blurRad="38100" dist="19050" dir="2700000" algn="tl" rotWithShape="0">
                    <a:schemeClr val="dk1">
                      <a:alpha val="40000"/>
                    </a:schemeClr>
                  </a:outerShdw>
                </a:effectLst>
              </a:rPr>
              <a:t>LAC development strategy</a:t>
            </a:r>
          </a:p>
        </p:txBody>
      </p:sp>
      <p:sp>
        <p:nvSpPr>
          <p:cNvPr id="5" name="Content Placeholder 4">
            <a:extLst>
              <a:ext uri="{FF2B5EF4-FFF2-40B4-BE49-F238E27FC236}">
                <a16:creationId xmlns:a16="http://schemas.microsoft.com/office/drawing/2014/main" id="{E1F92FC4-3043-F9A5-80C2-62D8A520BF4D}"/>
              </a:ext>
            </a:extLst>
          </p:cNvPr>
          <p:cNvSpPr>
            <a:spLocks noGrp="1"/>
          </p:cNvSpPr>
          <p:nvPr>
            <p:ph idx="1"/>
          </p:nvPr>
        </p:nvSpPr>
        <p:spPr>
          <a:xfrm>
            <a:off x="6096000" y="2614366"/>
            <a:ext cx="5169191" cy="5526437"/>
          </a:xfrm>
        </p:spPr>
        <p:txBody>
          <a:bodyPr vert="horz" lIns="91440" tIns="45720" rIns="91440" bIns="45720" rtlCol="0" anchor="t">
            <a:normAutofit/>
          </a:bodyPr>
          <a:lstStyle/>
          <a:p>
            <a:r>
              <a:rPr lang="en-US" sz="2800">
                <a:solidFill>
                  <a:schemeClr val="bg1"/>
                </a:solidFill>
              </a:rPr>
              <a:t>Statutory charge</a:t>
            </a:r>
          </a:p>
          <a:p>
            <a:r>
              <a:rPr lang="en-US" sz="2800">
                <a:solidFill>
                  <a:schemeClr val="bg1"/>
                </a:solidFill>
              </a:rPr>
              <a:t>Membership and structure</a:t>
            </a:r>
            <a:endParaRPr lang="en-US" sz="2800">
              <a:solidFill>
                <a:srgbClr val="404040"/>
              </a:solidFill>
            </a:endParaRPr>
          </a:p>
          <a:p>
            <a:r>
              <a:rPr lang="en-US" sz="2800">
                <a:solidFill>
                  <a:schemeClr val="bg1"/>
                </a:solidFill>
              </a:rPr>
              <a:t>Orientation</a:t>
            </a:r>
          </a:p>
        </p:txBody>
      </p:sp>
    </p:spTree>
    <p:extLst>
      <p:ext uri="{BB962C8B-B14F-4D97-AF65-F5344CB8AC3E}">
        <p14:creationId xmlns:p14="http://schemas.microsoft.com/office/powerpoint/2010/main" val="127909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0441-C930-77AF-DDD6-0CF506EE3CD3}"/>
              </a:ext>
            </a:extLst>
          </p:cNvPr>
          <p:cNvSpPr>
            <a:spLocks noGrp="1"/>
          </p:cNvSpPr>
          <p:nvPr>
            <p:ph type="title"/>
          </p:nvPr>
        </p:nvSpPr>
        <p:spPr>
          <a:xfrm>
            <a:off x="831446" y="297951"/>
            <a:ext cx="8359590" cy="1278466"/>
          </a:xfrm>
        </p:spPr>
        <p:txBody>
          <a:bodyPr>
            <a:normAutofit/>
          </a:bodyPr>
          <a:lstStyle/>
          <a:p>
            <a:r>
              <a:rPr lang="en-US" sz="4400"/>
              <a:t>LAC Statutory Responsibilities</a:t>
            </a:r>
          </a:p>
        </p:txBody>
      </p:sp>
      <p:graphicFrame>
        <p:nvGraphicFramePr>
          <p:cNvPr id="5" name="Content Placeholder 2">
            <a:extLst>
              <a:ext uri="{FF2B5EF4-FFF2-40B4-BE49-F238E27FC236}">
                <a16:creationId xmlns:a16="http://schemas.microsoft.com/office/drawing/2014/main" id="{949A2378-728E-4297-B340-86D5CC92C3CF}"/>
              </a:ext>
            </a:extLst>
          </p:cNvPr>
          <p:cNvGraphicFramePr>
            <a:graphicFrameLocks/>
          </p:cNvGraphicFramePr>
          <p:nvPr>
            <p:extLst>
              <p:ext uri="{D42A27DB-BD31-4B8C-83A1-F6EECF244321}">
                <p14:modId xmlns:p14="http://schemas.microsoft.com/office/powerpoint/2010/main" val="1422338316"/>
              </p:ext>
            </p:extLst>
          </p:nvPr>
        </p:nvGraphicFramePr>
        <p:xfrm>
          <a:off x="339046" y="1839075"/>
          <a:ext cx="9873465" cy="3760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23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1AEB-0670-1B79-19D9-D7A2D4B47AA8}"/>
              </a:ext>
            </a:extLst>
          </p:cNvPr>
          <p:cNvSpPr>
            <a:spLocks noGrp="1"/>
          </p:cNvSpPr>
          <p:nvPr>
            <p:ph type="title"/>
          </p:nvPr>
        </p:nvSpPr>
        <p:spPr>
          <a:xfrm>
            <a:off x="565078" y="702068"/>
            <a:ext cx="8596668" cy="1320800"/>
          </a:xfrm>
        </p:spPr>
        <p:txBody>
          <a:bodyPr>
            <a:normAutofit/>
          </a:bodyPr>
          <a:lstStyle/>
          <a:p>
            <a:r>
              <a:rPr lang="en-US" sz="4400"/>
              <a:t>General Membership</a:t>
            </a:r>
          </a:p>
        </p:txBody>
      </p:sp>
      <p:sp>
        <p:nvSpPr>
          <p:cNvPr id="3" name="Content Placeholder 2">
            <a:extLst>
              <a:ext uri="{FF2B5EF4-FFF2-40B4-BE49-F238E27FC236}">
                <a16:creationId xmlns:a16="http://schemas.microsoft.com/office/drawing/2014/main" id="{F7602284-39BB-64DB-CD72-176FFCB49772}"/>
              </a:ext>
            </a:extLst>
          </p:cNvPr>
          <p:cNvSpPr>
            <a:spLocks noGrp="1"/>
          </p:cNvSpPr>
          <p:nvPr>
            <p:ph sz="half" idx="1"/>
          </p:nvPr>
        </p:nvSpPr>
        <p:spPr>
          <a:xfrm>
            <a:off x="369869" y="1859623"/>
            <a:ext cx="4674742" cy="5095981"/>
          </a:xfrm>
        </p:spPr>
        <p:txBody>
          <a:bodyPr vert="horz" lIns="91440" tIns="45720" rIns="91440" bIns="45720" rtlCol="0" anchor="t">
            <a:normAutofit/>
          </a:bodyPr>
          <a:lstStyle/>
          <a:p>
            <a:r>
              <a:rPr lang="en-US"/>
              <a:t>51% must be individuals with lived experience utilizing mental health services and/or supporting family member with mental health challenges</a:t>
            </a:r>
          </a:p>
          <a:p>
            <a:r>
              <a:rPr lang="en-US"/>
              <a:t>Representatives from all relevant counties including</a:t>
            </a:r>
          </a:p>
          <a:p>
            <a:pPr lvl="1">
              <a:buFont typeface="Courier New" charset="2"/>
              <a:buChar char="o"/>
            </a:pPr>
            <a:r>
              <a:rPr lang="en-US" sz="1700" i="1"/>
              <a:t>Adults with mental illnesses </a:t>
            </a:r>
          </a:p>
          <a:p>
            <a:pPr lvl="1">
              <a:buFont typeface="Courier New" charset="2"/>
              <a:buChar char="o"/>
            </a:pPr>
            <a:r>
              <a:rPr lang="en-US" sz="1700" i="1"/>
              <a:t>Family members of affected adults</a:t>
            </a:r>
          </a:p>
          <a:p>
            <a:pPr lvl="1">
              <a:buFont typeface="Courier New" charset="2"/>
              <a:buChar char="o"/>
            </a:pPr>
            <a:r>
              <a:rPr lang="en-US" sz="1700" i="1"/>
              <a:t>Mental health service providers</a:t>
            </a:r>
          </a:p>
          <a:p>
            <a:pPr lvl="1">
              <a:buFont typeface="Courier New" charset="2"/>
              <a:buChar char="o"/>
            </a:pPr>
            <a:r>
              <a:rPr lang="en-US" sz="1700" i="1"/>
              <a:t>Representatives from advocacy organizations </a:t>
            </a:r>
          </a:p>
          <a:p>
            <a:pPr lvl="1">
              <a:buFont typeface="Courier New" charset="2"/>
              <a:buChar char="o"/>
            </a:pPr>
            <a:r>
              <a:rPr lang="en-US" sz="1700" i="1"/>
              <a:t>Experts in specific areas/demographics</a:t>
            </a:r>
          </a:p>
        </p:txBody>
      </p:sp>
      <p:sp>
        <p:nvSpPr>
          <p:cNvPr id="4" name="Content Placeholder 3">
            <a:extLst>
              <a:ext uri="{FF2B5EF4-FFF2-40B4-BE49-F238E27FC236}">
                <a16:creationId xmlns:a16="http://schemas.microsoft.com/office/drawing/2014/main" id="{1E146CCD-81DE-E23C-36F1-15437AB52B0B}"/>
              </a:ext>
            </a:extLst>
          </p:cNvPr>
          <p:cNvSpPr>
            <a:spLocks noGrp="1"/>
          </p:cNvSpPr>
          <p:nvPr>
            <p:ph sz="half" idx="2"/>
          </p:nvPr>
        </p:nvSpPr>
        <p:spPr>
          <a:xfrm>
            <a:off x="5445303" y="1859623"/>
            <a:ext cx="4184034" cy="3880773"/>
          </a:xfrm>
        </p:spPr>
        <p:txBody>
          <a:bodyPr vert="horz" lIns="91440" tIns="45720" rIns="91440" bIns="45720" rtlCol="0" anchor="t">
            <a:normAutofit/>
          </a:bodyPr>
          <a:lstStyle/>
          <a:p>
            <a:r>
              <a:rPr lang="en-US"/>
              <a:t>New members are welcome throughout year</a:t>
            </a:r>
          </a:p>
          <a:p>
            <a:r>
              <a:rPr lang="en-US"/>
              <a:t>Recruitment needed in Houston and Fillmore County </a:t>
            </a:r>
          </a:p>
          <a:p>
            <a:pPr lvl="1"/>
            <a:r>
              <a:rPr lang="en-US"/>
              <a:t>Materials provided in binder</a:t>
            </a:r>
          </a:p>
        </p:txBody>
      </p:sp>
    </p:spTree>
    <p:extLst>
      <p:ext uri="{BB962C8B-B14F-4D97-AF65-F5344CB8AC3E}">
        <p14:creationId xmlns:p14="http://schemas.microsoft.com/office/powerpoint/2010/main" val="278512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FE69-12C0-3CE4-D648-E9D8E6ABD5A7}"/>
              </a:ext>
            </a:extLst>
          </p:cNvPr>
          <p:cNvSpPr>
            <a:spLocks noGrp="1"/>
          </p:cNvSpPr>
          <p:nvPr>
            <p:ph type="title"/>
          </p:nvPr>
        </p:nvSpPr>
        <p:spPr>
          <a:xfrm>
            <a:off x="394144" y="799106"/>
            <a:ext cx="8596668" cy="1320800"/>
          </a:xfrm>
        </p:spPr>
        <p:txBody>
          <a:bodyPr>
            <a:normAutofit/>
          </a:bodyPr>
          <a:lstStyle/>
          <a:p>
            <a:r>
              <a:rPr lang="en-US" sz="4400">
                <a:ea typeface="Calibri Light"/>
                <a:cs typeface="Calibri Light"/>
              </a:rPr>
              <a:t>Executive Committee</a:t>
            </a:r>
            <a:endParaRPr lang="en-US" sz="4400"/>
          </a:p>
        </p:txBody>
      </p:sp>
      <p:sp>
        <p:nvSpPr>
          <p:cNvPr id="3" name="Content Placeholder 3">
            <a:extLst>
              <a:ext uri="{FF2B5EF4-FFF2-40B4-BE49-F238E27FC236}">
                <a16:creationId xmlns:a16="http://schemas.microsoft.com/office/drawing/2014/main" id="{1979FE81-A5C7-3663-9F28-5B437D222DD8}"/>
              </a:ext>
            </a:extLst>
          </p:cNvPr>
          <p:cNvSpPr>
            <a:spLocks noGrp="1"/>
          </p:cNvSpPr>
          <p:nvPr>
            <p:ph sz="half" idx="2"/>
          </p:nvPr>
        </p:nvSpPr>
        <p:spPr>
          <a:xfrm>
            <a:off x="6096000" y="1957226"/>
            <a:ext cx="4184034" cy="3880773"/>
          </a:xfrm>
        </p:spPr>
        <p:txBody>
          <a:bodyPr>
            <a:normAutofit/>
          </a:bodyPr>
          <a:lstStyle/>
          <a:p>
            <a:r>
              <a:rPr lang="en-US" sz="2000"/>
              <a:t>Meets monthly (1.5 hour virtually) to continue the work of the Council between meetings</a:t>
            </a:r>
          </a:p>
          <a:p>
            <a:r>
              <a:rPr lang="en-US" sz="2000"/>
              <a:t>The Executive Committee considers issues and makes recommendations to the full Council</a:t>
            </a:r>
          </a:p>
          <a:p>
            <a:r>
              <a:rPr lang="en-US" sz="2000"/>
              <a:t>Term limits relevant and outlined in bylaws</a:t>
            </a:r>
          </a:p>
        </p:txBody>
      </p:sp>
      <p:graphicFrame>
        <p:nvGraphicFramePr>
          <p:cNvPr id="9" name="Content Placeholder 6">
            <a:extLst>
              <a:ext uri="{FF2B5EF4-FFF2-40B4-BE49-F238E27FC236}">
                <a16:creationId xmlns:a16="http://schemas.microsoft.com/office/drawing/2014/main" id="{C24D8B5E-0C52-1884-3F8F-5352729FB07B}"/>
              </a:ext>
            </a:extLst>
          </p:cNvPr>
          <p:cNvGraphicFramePr>
            <a:graphicFrameLocks noGrp="1"/>
          </p:cNvGraphicFramePr>
          <p:nvPr>
            <p:ph sz="half" idx="1"/>
            <p:extLst>
              <p:ext uri="{D42A27DB-BD31-4B8C-83A1-F6EECF244321}">
                <p14:modId xmlns:p14="http://schemas.microsoft.com/office/powerpoint/2010/main" val="3163864045"/>
              </p:ext>
            </p:extLst>
          </p:nvPr>
        </p:nvGraphicFramePr>
        <p:xfrm>
          <a:off x="671547" y="1808252"/>
          <a:ext cx="5770349" cy="417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62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0" name="Straight Connector 11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4" name="Isosceles Triangle 12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8" name="Isosceles Triangle 12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9" name="Isosceles Triangle 12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131" name="Straight Connector 13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97D6BC-DAF3-8CB4-4733-C24CF952948C}"/>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sz="4800"/>
              <a:t>LAC Orientation Binder</a:t>
            </a:r>
          </a:p>
        </p:txBody>
      </p:sp>
      <p:sp>
        <p:nvSpPr>
          <p:cNvPr id="3" name="Content Placeholder 2">
            <a:extLst>
              <a:ext uri="{FF2B5EF4-FFF2-40B4-BE49-F238E27FC236}">
                <a16:creationId xmlns:a16="http://schemas.microsoft.com/office/drawing/2014/main" id="{BFD9CCE2-8290-0BC6-B4C5-BD20B31CF66C}"/>
              </a:ext>
            </a:extLst>
          </p:cNvPr>
          <p:cNvSpPr>
            <a:spLocks noGrp="1"/>
          </p:cNvSpPr>
          <p:nvPr>
            <p:ph sz="quarter" idx="14"/>
          </p:nvPr>
        </p:nvSpPr>
        <p:spPr>
          <a:xfrm>
            <a:off x="4654295" y="816638"/>
            <a:ext cx="4619706" cy="5224724"/>
          </a:xfrm>
        </p:spPr>
        <p:txBody>
          <a:bodyPr vert="horz" lIns="91440" tIns="45720" rIns="91440" bIns="45720" rtlCol="0" anchor="ctr">
            <a:normAutofit/>
          </a:bodyPr>
          <a:lstStyle/>
          <a:p>
            <a:r>
              <a:rPr lang="en-US" sz="2800" dirty="0"/>
              <a:t>Welcome letter</a:t>
            </a:r>
          </a:p>
          <a:p>
            <a:r>
              <a:rPr lang="en-US" sz="2800" dirty="0"/>
              <a:t>2026 Schedule</a:t>
            </a:r>
          </a:p>
          <a:p>
            <a:r>
              <a:rPr lang="en-US" sz="2800" dirty="0"/>
              <a:t>Open role description</a:t>
            </a:r>
          </a:p>
          <a:p>
            <a:r>
              <a:rPr lang="en-US" sz="2800" dirty="0"/>
              <a:t>Bylaw Draft</a:t>
            </a:r>
          </a:p>
          <a:p>
            <a:r>
              <a:rPr lang="en-US" sz="2800" dirty="0"/>
              <a:t>Robert Rules cheat sheet</a:t>
            </a:r>
          </a:p>
          <a:p>
            <a:r>
              <a:rPr lang="en-US" sz="2800" dirty="0"/>
              <a:t>LAC Guidebook</a:t>
            </a:r>
          </a:p>
          <a:p>
            <a:r>
              <a:rPr lang="en-US" sz="2800" dirty="0"/>
              <a:t>Recruitment materials</a:t>
            </a:r>
            <a:endParaRPr lang="en-US" sz="2800" dirty="0">
              <a:solidFill>
                <a:srgbClr val="000000"/>
              </a:solidFill>
            </a:endParaRPr>
          </a:p>
          <a:p>
            <a:pPr marL="0" indent="0">
              <a:buNone/>
            </a:pPr>
            <a:endParaRPr lang="en-US" dirty="0"/>
          </a:p>
        </p:txBody>
      </p:sp>
    </p:spTree>
    <p:extLst>
      <p:ext uri="{BB962C8B-B14F-4D97-AF65-F5344CB8AC3E}">
        <p14:creationId xmlns:p14="http://schemas.microsoft.com/office/powerpoint/2010/main" val="68444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CA42-CCB1-BB6D-F399-589739700FAB}"/>
              </a:ext>
            </a:extLst>
          </p:cNvPr>
          <p:cNvSpPr>
            <a:spLocks noGrp="1"/>
          </p:cNvSpPr>
          <p:nvPr>
            <p:ph type="title"/>
          </p:nvPr>
        </p:nvSpPr>
        <p:spPr>
          <a:xfrm>
            <a:off x="641048" y="546"/>
            <a:ext cx="9216679" cy="1320800"/>
          </a:xfrm>
        </p:spPr>
        <p:txBody>
          <a:bodyPr>
            <a:normAutofit fontScale="90000"/>
          </a:bodyPr>
          <a:lstStyle/>
          <a:p>
            <a:br>
              <a:rPr lang="en-US" dirty="0"/>
            </a:br>
            <a:r>
              <a:rPr lang="en-US" dirty="0"/>
              <a:t>2026 LAC Meeting Schedule </a:t>
            </a:r>
            <a:br>
              <a:rPr lang="en-US" dirty="0">
                <a:latin typeface="Trebuchet MS"/>
                <a:ea typeface="Calibri"/>
                <a:cs typeface="Calibri"/>
              </a:rPr>
            </a:br>
            <a:br>
              <a:rPr lang="en-US" dirty="0">
                <a:highlight>
                  <a:srgbClr val="FFFFFF"/>
                </a:highlight>
                <a:latin typeface="Calibri"/>
                <a:ea typeface="Calibri"/>
                <a:cs typeface="Calibri"/>
              </a:rPr>
            </a:br>
            <a:r>
              <a:rPr lang="en-US" sz="3100" i="1" dirty="0">
                <a:highlight>
                  <a:srgbClr val="FFFFFF"/>
                </a:highlight>
                <a:latin typeface="Calibri"/>
                <a:ea typeface="Calibri"/>
                <a:cs typeface="Calibri"/>
              </a:rPr>
              <a:t>Public LAC *Hybrid               Executive Committee *Virtual</a:t>
            </a:r>
            <a:br>
              <a:rPr lang="en-US" i="1" dirty="0">
                <a:highlight>
                  <a:srgbClr val="FFFFFF"/>
                </a:highlight>
                <a:latin typeface="Calibri"/>
                <a:ea typeface="Calibri"/>
                <a:cs typeface="Calibri"/>
              </a:rPr>
            </a:br>
            <a:endParaRPr lang="en-US" i="1" dirty="0"/>
          </a:p>
        </p:txBody>
      </p:sp>
      <p:sp>
        <p:nvSpPr>
          <p:cNvPr id="3" name="Content Placeholder 2">
            <a:extLst>
              <a:ext uri="{FF2B5EF4-FFF2-40B4-BE49-F238E27FC236}">
                <a16:creationId xmlns:a16="http://schemas.microsoft.com/office/drawing/2014/main" id="{CC28BF7E-C7FD-3391-4902-E4C438061C61}"/>
              </a:ext>
            </a:extLst>
          </p:cNvPr>
          <p:cNvSpPr>
            <a:spLocks noGrp="1"/>
          </p:cNvSpPr>
          <p:nvPr>
            <p:ph sz="half" idx="1"/>
          </p:nvPr>
        </p:nvSpPr>
        <p:spPr>
          <a:xfrm>
            <a:off x="648306" y="2160589"/>
            <a:ext cx="4006272" cy="3880772"/>
          </a:xfrm>
        </p:spPr>
        <p:txBody>
          <a:bodyPr vert="horz" lIns="91440" tIns="45720" rIns="91440" bIns="45720" rtlCol="0" anchor="t">
            <a:normAutofit/>
          </a:bodyPr>
          <a:lstStyle/>
          <a:p>
            <a:pPr>
              <a:buFont typeface="Wingdings" panose="05000000000000000000" pitchFamily="2" charset="2"/>
              <a:buChar char="Ø"/>
            </a:pPr>
            <a:r>
              <a:rPr lang="en-US" b="1" dirty="0"/>
              <a:t>Wednesday, June 17th 11:00am-12:30pm </a:t>
            </a:r>
            <a:br>
              <a:rPr lang="en-US" b="1"/>
            </a:br>
            <a:r>
              <a:rPr lang="en-US" b="1" i="1"/>
              <a:t> </a:t>
            </a:r>
            <a:r>
              <a:rPr lang="en-US" b="1" i="1" dirty="0"/>
              <a:t>Bylaw </a:t>
            </a:r>
          </a:p>
          <a:p>
            <a:pPr>
              <a:buFont typeface="Wingdings" panose="05000000000000000000" pitchFamily="2" charset="2"/>
              <a:buChar char="Ø"/>
            </a:pPr>
            <a:r>
              <a:rPr lang="en-US" b="1" dirty="0"/>
              <a:t>Wednesday, September16th 11:00am-12:30pm </a:t>
            </a:r>
            <a:br>
              <a:rPr lang="en-US" b="1" i="1" dirty="0"/>
            </a:br>
            <a:r>
              <a:rPr lang="en-US" b="1" i="1" dirty="0"/>
              <a:t>Intro to unmet needs survey </a:t>
            </a:r>
          </a:p>
          <a:p>
            <a:pPr>
              <a:buFont typeface="Wingdings" panose="05000000000000000000" pitchFamily="2" charset="2"/>
              <a:buChar char="Ø"/>
            </a:pPr>
            <a:r>
              <a:rPr lang="en-US" b="1" dirty="0"/>
              <a:t>Wednesday, December 9th 11:00am-12:30pm </a:t>
            </a:r>
            <a:br>
              <a:rPr lang="en-US" b="1" dirty="0"/>
            </a:br>
            <a:r>
              <a:rPr lang="en-US" b="1" i="1" dirty="0"/>
              <a:t>Unmet needs survey cont.</a:t>
            </a:r>
            <a:br>
              <a:rPr lang="en-US" b="1" dirty="0"/>
            </a:br>
            <a:r>
              <a:rPr lang="en-US" b="1" dirty="0"/>
              <a:t> </a:t>
            </a:r>
          </a:p>
          <a:p>
            <a:pPr marL="0" indent="0">
              <a:buNone/>
            </a:pPr>
            <a:r>
              <a:rPr lang="en-US" b="1" i="1" dirty="0"/>
              <a:t>Are there barriers you can foresee with these times and dates? </a:t>
            </a:r>
          </a:p>
        </p:txBody>
      </p:sp>
      <p:sp>
        <p:nvSpPr>
          <p:cNvPr id="4" name="Content Placeholder 3">
            <a:extLst>
              <a:ext uri="{FF2B5EF4-FFF2-40B4-BE49-F238E27FC236}">
                <a16:creationId xmlns:a16="http://schemas.microsoft.com/office/drawing/2014/main" id="{C79A1618-3E2E-0D12-C941-35772FFC9073}"/>
              </a:ext>
            </a:extLst>
          </p:cNvPr>
          <p:cNvSpPr>
            <a:spLocks noGrp="1"/>
          </p:cNvSpPr>
          <p:nvPr>
            <p:ph sz="half" idx="2"/>
          </p:nvPr>
        </p:nvSpPr>
        <p:spPr>
          <a:xfrm>
            <a:off x="5089970" y="2160589"/>
            <a:ext cx="5497576" cy="3880773"/>
          </a:xfrm>
        </p:spPr>
        <p:txBody>
          <a:bodyPr vert="horz" lIns="91440" tIns="45720" rIns="91440" bIns="45720" rtlCol="0" anchor="t">
            <a:normAutofit/>
          </a:bodyPr>
          <a:lstStyle/>
          <a:p>
            <a:r>
              <a:rPr lang="en-US" b="1" dirty="0"/>
              <a:t>Wednesday, June 10</a:t>
            </a:r>
            <a:r>
              <a:rPr lang="en-US" b="1" baseline="30000" dirty="0"/>
              <a:t>th</a:t>
            </a:r>
            <a:endParaRPr lang="en-US" b="1" dirty="0"/>
          </a:p>
          <a:p>
            <a:r>
              <a:rPr lang="en-US" b="1" dirty="0"/>
              <a:t>Wednesday, July 8</a:t>
            </a:r>
            <a:r>
              <a:rPr lang="en-US" b="1" baseline="30000" dirty="0"/>
              <a:t>th</a:t>
            </a:r>
            <a:r>
              <a:rPr lang="en-US" b="1" dirty="0"/>
              <a:t> </a:t>
            </a:r>
          </a:p>
          <a:p>
            <a:r>
              <a:rPr lang="en-US" b="1" dirty="0"/>
              <a:t>Wednesday, August 5</a:t>
            </a:r>
            <a:r>
              <a:rPr lang="en-US" b="1" baseline="30000" dirty="0"/>
              <a:t>th </a:t>
            </a:r>
          </a:p>
          <a:p>
            <a:r>
              <a:rPr lang="en-US" b="1" dirty="0"/>
              <a:t>Wednesday, September 9</a:t>
            </a:r>
            <a:r>
              <a:rPr lang="en-US" b="1" baseline="30000" dirty="0"/>
              <a:t>th</a:t>
            </a:r>
            <a:r>
              <a:rPr lang="en-US" b="1" dirty="0"/>
              <a:t> </a:t>
            </a:r>
          </a:p>
          <a:p>
            <a:r>
              <a:rPr lang="en-US" b="1" dirty="0"/>
              <a:t>Wednesday, October 7</a:t>
            </a:r>
            <a:r>
              <a:rPr lang="en-US" b="1" baseline="30000" dirty="0"/>
              <a:t>th</a:t>
            </a:r>
            <a:r>
              <a:rPr lang="en-US" b="1" dirty="0"/>
              <a:t> </a:t>
            </a:r>
          </a:p>
          <a:p>
            <a:r>
              <a:rPr lang="en-US" b="1" dirty="0"/>
              <a:t>Wednesday, November 11</a:t>
            </a:r>
            <a:r>
              <a:rPr lang="en-US" b="1" baseline="30000" dirty="0"/>
              <a:t>th</a:t>
            </a:r>
            <a:r>
              <a:rPr lang="en-US" b="1" dirty="0"/>
              <a:t> </a:t>
            </a:r>
          </a:p>
          <a:p>
            <a:r>
              <a:rPr lang="en-US" b="1" dirty="0"/>
              <a:t>Wednesday, December 9</a:t>
            </a:r>
            <a:r>
              <a:rPr lang="en-US" b="1" baseline="30000" dirty="0"/>
              <a:t>th</a:t>
            </a:r>
            <a:r>
              <a:rPr lang="en-US" b="1" dirty="0"/>
              <a:t> </a:t>
            </a:r>
          </a:p>
          <a:p>
            <a:pPr marL="0" indent="0">
              <a:buNone/>
            </a:pPr>
            <a:br>
              <a:rPr lang="en-US" sz="1700" b="1" i="1" dirty="0"/>
            </a:br>
            <a:r>
              <a:rPr lang="en-US" b="1" i="1" dirty="0"/>
              <a:t>Time to be announced based on responses to forthcoming availability poll  </a:t>
            </a:r>
          </a:p>
          <a:p>
            <a:endParaRPr lang="en-US" sz="2000" dirty="0"/>
          </a:p>
          <a:p>
            <a:endParaRPr lang="en-US" dirty="0"/>
          </a:p>
          <a:p>
            <a:endParaRPr lang="en-US" dirty="0"/>
          </a:p>
          <a:p>
            <a:pPr lvl="1">
              <a:buFont typeface="Courier New" charset="2"/>
              <a:buChar char="o"/>
            </a:pPr>
            <a:endParaRPr lang="en-US" dirty="0"/>
          </a:p>
        </p:txBody>
      </p:sp>
    </p:spTree>
    <p:extLst>
      <p:ext uri="{BB962C8B-B14F-4D97-AF65-F5344CB8AC3E}">
        <p14:creationId xmlns:p14="http://schemas.microsoft.com/office/powerpoint/2010/main" val="42421707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c643c4-1d95-4b91-bf24-7dc8bdb473da" xsi:nil="true"/>
    <MediaServiceKeyPoints xmlns="76e5a0ba-d0af-4d51-8b61-bb37fcf6165a" xsi:nil="true"/>
    <lcf76f155ced4ddcb4097134ff3c332f xmlns="76e5a0ba-d0af-4d51-8b61-bb37fcf6165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BA0865A44EFA4BA1C6381090FB4D66" ma:contentTypeVersion="15" ma:contentTypeDescription="Create a new document." ma:contentTypeScope="" ma:versionID="84a7f58cf0f2e2801a323f66be404d2a">
  <xsd:schema xmlns:xsd="http://www.w3.org/2001/XMLSchema" xmlns:xs="http://www.w3.org/2001/XMLSchema" xmlns:p="http://schemas.microsoft.com/office/2006/metadata/properties" xmlns:ns2="76e5a0ba-d0af-4d51-8b61-bb37fcf6165a" xmlns:ns3="65c643c4-1d95-4b91-bf24-7dc8bdb473da" targetNamespace="http://schemas.microsoft.com/office/2006/metadata/properties" ma:root="true" ma:fieldsID="334ac95c67b3acfe4304b98b51691680" ns2:_="" ns3:_="">
    <xsd:import namespace="76e5a0ba-d0af-4d51-8b61-bb37fcf6165a"/>
    <xsd:import namespace="65c643c4-1d95-4b91-bf24-7dc8bdb473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e5a0ba-d0af-4d51-8b61-bb37fcf616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1e38494-a560-463b-a35c-64a49868b4b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c643c4-1d95-4b91-bf24-7dc8bdb473d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0a1e69-3b79-401b-8e4a-bb773b9b4a71}" ma:internalName="TaxCatchAll" ma:showField="CatchAllData" ma:web="65c643c4-1d95-4b91-bf24-7dc8bdb47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82DA7-86C0-4A84-A860-11A1E6E3FB6B}">
  <ds:schemaRefs>
    <ds:schemaRef ds:uri="http://schemas.microsoft.com/office/2006/documentManagement/types"/>
    <ds:schemaRef ds:uri="http://purl.org/dc/dcmitype/"/>
    <ds:schemaRef ds:uri="65c643c4-1d95-4b91-bf24-7dc8bdb473da"/>
    <ds:schemaRef ds:uri="http://purl.org/dc/terms/"/>
    <ds:schemaRef ds:uri="http://purl.org/dc/elements/1.1/"/>
    <ds:schemaRef ds:uri="76e5a0ba-d0af-4d51-8b61-bb37fcf6165a"/>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CEE1C6C-2593-4151-B24B-8844965E6AB5}">
  <ds:schemaRefs>
    <ds:schemaRef ds:uri="65c643c4-1d95-4b91-bf24-7dc8bdb473da"/>
    <ds:schemaRef ds:uri="76e5a0ba-d0af-4d51-8b61-bb37fcf616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6F8FCD-0A1F-4F6A-8F55-15E9E87E2E4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Facet</Template>
  <TotalTime>0</TotalTime>
  <Words>932</Words>
  <Application>Microsoft Office PowerPoint</Application>
  <PresentationFormat>Widescreen</PresentationFormat>
  <Paragraphs>102</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Winona, Wabasha, Fillmore, Houston County  Adult Mental Health Advisory Council   New Member Orientation      Executive Committee Co-Chair, Emily Shepardson HVMHC Co-Chair, Open   Secretary, Open     </vt:lpstr>
      <vt:lpstr>PowerPoint Presentation</vt:lpstr>
      <vt:lpstr>Benefits of LAC Participation</vt:lpstr>
      <vt:lpstr>Overview of LAC development strategy</vt:lpstr>
      <vt:lpstr>LAC Statutory Responsibilities</vt:lpstr>
      <vt:lpstr>General Membership</vt:lpstr>
      <vt:lpstr>Executive Committee</vt:lpstr>
      <vt:lpstr>LAC Orientation Binder</vt:lpstr>
      <vt:lpstr> 2026 LAC Meeting Schedule   Public LAC *Hybrid               Executive Committee *Virtual </vt:lpstr>
      <vt:lpstr>PowerPoint Presentation</vt:lpstr>
      <vt:lpstr>Going forward...  Make edits to bylaws draft    Get familiar with guidebook  Recruit members for June's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Em Shepardson</cp:lastModifiedBy>
  <cp:revision>3</cp:revision>
  <cp:lastPrinted>2026-05-14T15:43:21Z</cp:lastPrinted>
  <dcterms:created xsi:type="dcterms:W3CDTF">2026-04-23T18:17:30Z</dcterms:created>
  <dcterms:modified xsi:type="dcterms:W3CDTF">2026-05-18T19:32:38Z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0x01010089BA0865A44EFA4BA1C6381090FB4D66</vt:lpwstr>
  </property>
  <property fmtid="{D5CDD505-2E9C-101B-9397-08002B2CF9AE}" pid="3" name="MediaServiceImageTags">
    <vt:lpwstr/>
  </property>
</Properties>
</file>